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4" r:id="rId5"/>
    <p:sldId id="293" r:id="rId6"/>
  </p:sldIdLst>
  <p:sldSz cx="12188825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d Hünnekes" initials="BH" lastIdx="1" clrIdx="0">
    <p:extLst>
      <p:ext uri="{19B8F6BF-5375-455C-9EA6-DF929625EA0E}">
        <p15:presenceInfo xmlns:p15="http://schemas.microsoft.com/office/powerpoint/2012/main" userId="Bernd Hünnekes" providerId="None"/>
      </p:ext>
    </p:extLst>
  </p:cmAuthor>
  <p:cmAuthor id="2" name="Laptop-Rathmer" initials="L" lastIdx="5" clrIdx="1">
    <p:extLst>
      <p:ext uri="{19B8F6BF-5375-455C-9EA6-DF929625EA0E}">
        <p15:presenceInfo xmlns:p15="http://schemas.microsoft.com/office/powerpoint/2012/main" userId="Laptop-Rath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  <a:srgbClr val="0095DB"/>
    <a:srgbClr val="FF9F9F"/>
    <a:srgbClr val="EDF21A"/>
    <a:srgbClr val="C0B6A4"/>
    <a:srgbClr val="85A6C1"/>
    <a:srgbClr val="DBE38D"/>
    <a:srgbClr val="74B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7" autoAdjust="0"/>
    <p:restoredTop sz="94599" autoAdjust="0"/>
  </p:normalViewPr>
  <p:slideViewPr>
    <p:cSldViewPr>
      <p:cViewPr varScale="1">
        <p:scale>
          <a:sx n="109" d="100"/>
          <a:sy n="109" d="100"/>
        </p:scale>
        <p:origin x="804" y="102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73E54F-8C44-4461-AD06-2D7521CECB13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D2D363-51C7-4D33-9CF9-432E1A762C62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83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9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2" descr="Gesamtschule Gelder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76" y="116633"/>
            <a:ext cx="7681461" cy="26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603" y="4293518"/>
            <a:ext cx="9141619" cy="1655762"/>
          </a:xfrm>
        </p:spPr>
        <p:txBody>
          <a:bodyPr/>
          <a:lstStyle>
            <a:lvl1pPr marL="0" indent="0" algn="l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D8AC-4D44-42CB-8C0F-4A41F3035527}" type="datetime1">
              <a:rPr lang="de-DE" smtClean="0"/>
              <a:t>10.01.2020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der Stadt Geldern | 14.11.2018 | Seite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ED39-7BCB-4820-8423-35AD2C767574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Linie" descr="Liniengrafik"/>
          <p:cNvGrpSpPr/>
          <p:nvPr userDrawn="1"/>
        </p:nvGrpSpPr>
        <p:grpSpPr bwMode="invGray">
          <a:xfrm flipV="1">
            <a:off x="693812" y="2132854"/>
            <a:ext cx="9223432" cy="45719"/>
            <a:chOff x="0" y="0"/>
            <a:chExt cx="17394239" cy="160336"/>
          </a:xfrm>
          <a:solidFill>
            <a:srgbClr val="3F7E44"/>
          </a:solidFill>
        </p:grpSpPr>
        <p:sp>
          <p:nvSpPr>
            <p:cNvPr id="8" name="Freihandform 7"/>
            <p:cNvSpPr>
              <a:spLocks/>
            </p:cNvSpPr>
            <p:nvPr userDrawn="1"/>
          </p:nvSpPr>
          <p:spPr bwMode="invGray">
            <a:xfrm>
              <a:off x="16925926" y="65087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ihandform 8"/>
            <p:cNvSpPr>
              <a:spLocks/>
            </p:cNvSpPr>
            <p:nvPr userDrawn="1"/>
          </p:nvSpPr>
          <p:spPr bwMode="invGray">
            <a:xfrm>
              <a:off x="16490951" y="52387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ihandform 9"/>
            <p:cNvSpPr>
              <a:spLocks/>
            </p:cNvSpPr>
            <p:nvPr userDrawn="1"/>
          </p:nvSpPr>
          <p:spPr bwMode="invGray">
            <a:xfrm>
              <a:off x="16924338" y="762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ihandform 10"/>
            <p:cNvSpPr>
              <a:spLocks/>
            </p:cNvSpPr>
            <p:nvPr userDrawn="1"/>
          </p:nvSpPr>
          <p:spPr bwMode="invGray">
            <a:xfrm>
              <a:off x="6848475" y="92075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ihandform 11"/>
            <p:cNvSpPr>
              <a:spLocks/>
            </p:cNvSpPr>
            <p:nvPr userDrawn="1"/>
          </p:nvSpPr>
          <p:spPr bwMode="invGray">
            <a:xfrm>
              <a:off x="463550" y="96837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ihandform 12"/>
            <p:cNvSpPr>
              <a:spLocks/>
            </p:cNvSpPr>
            <p:nvPr userDrawn="1"/>
          </p:nvSpPr>
          <p:spPr bwMode="invGray">
            <a:xfrm>
              <a:off x="6737350" y="112712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ihandform 13"/>
            <p:cNvSpPr>
              <a:spLocks/>
            </p:cNvSpPr>
            <p:nvPr userDrawn="1"/>
          </p:nvSpPr>
          <p:spPr bwMode="invGray">
            <a:xfrm>
              <a:off x="7213600" y="38100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ihandform 14"/>
            <p:cNvSpPr>
              <a:spLocks/>
            </p:cNvSpPr>
            <p:nvPr userDrawn="1"/>
          </p:nvSpPr>
          <p:spPr bwMode="invGray">
            <a:xfrm>
              <a:off x="5337175" y="133350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ihandform 15"/>
            <p:cNvSpPr>
              <a:spLocks/>
            </p:cNvSpPr>
            <p:nvPr userDrawn="1"/>
          </p:nvSpPr>
          <p:spPr bwMode="invGray">
            <a:xfrm>
              <a:off x="7770813" y="9525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ihandform 16"/>
            <p:cNvSpPr>
              <a:spLocks/>
            </p:cNvSpPr>
            <p:nvPr userDrawn="1"/>
          </p:nvSpPr>
          <p:spPr bwMode="invGray">
            <a:xfrm>
              <a:off x="2435225" y="65087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ihandform 17"/>
            <p:cNvSpPr>
              <a:spLocks/>
            </p:cNvSpPr>
            <p:nvPr userDrawn="1"/>
          </p:nvSpPr>
          <p:spPr bwMode="invGray">
            <a:xfrm>
              <a:off x="2436813" y="63500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ihandform 18"/>
            <p:cNvSpPr>
              <a:spLocks/>
            </p:cNvSpPr>
            <p:nvPr userDrawn="1"/>
          </p:nvSpPr>
          <p:spPr bwMode="invGray">
            <a:xfrm>
              <a:off x="6800850" y="107950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ihandform 19"/>
            <p:cNvSpPr>
              <a:spLocks/>
            </p:cNvSpPr>
            <p:nvPr userDrawn="1"/>
          </p:nvSpPr>
          <p:spPr bwMode="invGray">
            <a:xfrm>
              <a:off x="6932613" y="90487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ihandform 20"/>
            <p:cNvSpPr>
              <a:spLocks/>
            </p:cNvSpPr>
            <p:nvPr userDrawn="1"/>
          </p:nvSpPr>
          <p:spPr bwMode="invGray">
            <a:xfrm>
              <a:off x="4826000" y="106362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ihandform 21"/>
            <p:cNvSpPr>
              <a:spLocks/>
            </p:cNvSpPr>
            <p:nvPr userDrawn="1"/>
          </p:nvSpPr>
          <p:spPr bwMode="invGray">
            <a:xfrm>
              <a:off x="6105525" y="119062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ihandform 22"/>
            <p:cNvSpPr>
              <a:spLocks/>
            </p:cNvSpPr>
            <p:nvPr userDrawn="1"/>
          </p:nvSpPr>
          <p:spPr bwMode="invGray">
            <a:xfrm>
              <a:off x="5740400" y="127000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ihandform 23"/>
            <p:cNvSpPr>
              <a:spLocks/>
            </p:cNvSpPr>
            <p:nvPr userDrawn="1"/>
          </p:nvSpPr>
          <p:spPr bwMode="invGray">
            <a:xfrm>
              <a:off x="6761163" y="95250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ihandform 24"/>
            <p:cNvSpPr>
              <a:spLocks/>
            </p:cNvSpPr>
            <p:nvPr userDrawn="1"/>
          </p:nvSpPr>
          <p:spPr bwMode="invGray">
            <a:xfrm>
              <a:off x="6808788" y="106362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ihandform 25"/>
            <p:cNvSpPr>
              <a:spLocks/>
            </p:cNvSpPr>
            <p:nvPr userDrawn="1"/>
          </p:nvSpPr>
          <p:spPr bwMode="invGray">
            <a:xfrm>
              <a:off x="4579938" y="96837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ihandform 26"/>
            <p:cNvSpPr>
              <a:spLocks/>
            </p:cNvSpPr>
            <p:nvPr userDrawn="1"/>
          </p:nvSpPr>
          <p:spPr bwMode="invGray">
            <a:xfrm>
              <a:off x="5108575" y="107950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ihandform 27"/>
            <p:cNvSpPr>
              <a:spLocks/>
            </p:cNvSpPr>
            <p:nvPr userDrawn="1"/>
          </p:nvSpPr>
          <p:spPr bwMode="invGray">
            <a:xfrm>
              <a:off x="6605588" y="100012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ihandform 28"/>
            <p:cNvSpPr>
              <a:spLocks noEditPoints="1"/>
            </p:cNvSpPr>
            <p:nvPr userDrawn="1"/>
          </p:nvSpPr>
          <p:spPr bwMode="invGray">
            <a:xfrm>
              <a:off x="6648450" y="112712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ihandform 29"/>
            <p:cNvSpPr>
              <a:spLocks/>
            </p:cNvSpPr>
            <p:nvPr userDrawn="1"/>
          </p:nvSpPr>
          <p:spPr bwMode="invGray">
            <a:xfrm>
              <a:off x="15887701" y="53975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ihandform 30"/>
            <p:cNvSpPr>
              <a:spLocks/>
            </p:cNvSpPr>
            <p:nvPr userDrawn="1"/>
          </p:nvSpPr>
          <p:spPr bwMode="invGray">
            <a:xfrm>
              <a:off x="10093326" y="38100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ihandform 31"/>
            <p:cNvSpPr>
              <a:spLocks/>
            </p:cNvSpPr>
            <p:nvPr userDrawn="1"/>
          </p:nvSpPr>
          <p:spPr bwMode="invGray">
            <a:xfrm>
              <a:off x="10942638" y="9525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ihandform 32"/>
            <p:cNvSpPr>
              <a:spLocks/>
            </p:cNvSpPr>
            <p:nvPr userDrawn="1"/>
          </p:nvSpPr>
          <p:spPr bwMode="invGray">
            <a:xfrm>
              <a:off x="15427326" y="52387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ihandform 33"/>
            <p:cNvSpPr>
              <a:spLocks/>
            </p:cNvSpPr>
            <p:nvPr userDrawn="1"/>
          </p:nvSpPr>
          <p:spPr bwMode="invGray">
            <a:xfrm>
              <a:off x="12644438" y="31750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ihandform 34"/>
            <p:cNvSpPr>
              <a:spLocks/>
            </p:cNvSpPr>
            <p:nvPr userDrawn="1"/>
          </p:nvSpPr>
          <p:spPr bwMode="invGray">
            <a:xfrm>
              <a:off x="10931526" y="111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ihandform 35"/>
            <p:cNvSpPr>
              <a:spLocks/>
            </p:cNvSpPr>
            <p:nvPr userDrawn="1"/>
          </p:nvSpPr>
          <p:spPr bwMode="invGray">
            <a:xfrm>
              <a:off x="9693276" y="15875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ihandform 36"/>
            <p:cNvSpPr>
              <a:spLocks/>
            </p:cNvSpPr>
            <p:nvPr userDrawn="1"/>
          </p:nvSpPr>
          <p:spPr bwMode="invGray">
            <a:xfrm>
              <a:off x="9748838" y="36512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ihandform 37"/>
            <p:cNvSpPr>
              <a:spLocks/>
            </p:cNvSpPr>
            <p:nvPr userDrawn="1"/>
          </p:nvSpPr>
          <p:spPr bwMode="invGray">
            <a:xfrm>
              <a:off x="8413750" y="25400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ihandform 38"/>
            <p:cNvSpPr>
              <a:spLocks/>
            </p:cNvSpPr>
            <p:nvPr userDrawn="1"/>
          </p:nvSpPr>
          <p:spPr bwMode="invGray">
            <a:xfrm>
              <a:off x="9629776" y="31750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ihandform 39"/>
            <p:cNvSpPr>
              <a:spLocks/>
            </p:cNvSpPr>
            <p:nvPr userDrawn="1"/>
          </p:nvSpPr>
          <p:spPr bwMode="invGray">
            <a:xfrm>
              <a:off x="16206788" y="80962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ihandform 40"/>
            <p:cNvSpPr>
              <a:spLocks/>
            </p:cNvSpPr>
            <p:nvPr userDrawn="1"/>
          </p:nvSpPr>
          <p:spPr bwMode="invGray">
            <a:xfrm>
              <a:off x="16335376" y="69850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ihandform 41"/>
            <p:cNvSpPr>
              <a:spLocks/>
            </p:cNvSpPr>
            <p:nvPr userDrawn="1"/>
          </p:nvSpPr>
          <p:spPr bwMode="invGray">
            <a:xfrm>
              <a:off x="13384213" y="42862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ihandform 42"/>
            <p:cNvSpPr>
              <a:spLocks/>
            </p:cNvSpPr>
            <p:nvPr userDrawn="1"/>
          </p:nvSpPr>
          <p:spPr bwMode="invGray">
            <a:xfrm>
              <a:off x="15957551" y="123825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ihandform 43"/>
            <p:cNvSpPr>
              <a:spLocks/>
            </p:cNvSpPr>
            <p:nvPr userDrawn="1"/>
          </p:nvSpPr>
          <p:spPr bwMode="invGray">
            <a:xfrm>
              <a:off x="15992476" y="122237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ihandform 44"/>
            <p:cNvSpPr>
              <a:spLocks/>
            </p:cNvSpPr>
            <p:nvPr userDrawn="1"/>
          </p:nvSpPr>
          <p:spPr bwMode="invGray">
            <a:xfrm>
              <a:off x="13025438" y="106362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ihandform 45"/>
            <p:cNvSpPr>
              <a:spLocks/>
            </p:cNvSpPr>
            <p:nvPr userDrawn="1"/>
          </p:nvSpPr>
          <p:spPr bwMode="invGray">
            <a:xfrm>
              <a:off x="16219488" y="49212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ihandform 46"/>
            <p:cNvSpPr>
              <a:spLocks/>
            </p:cNvSpPr>
            <p:nvPr userDrawn="1"/>
          </p:nvSpPr>
          <p:spPr bwMode="invGray">
            <a:xfrm>
              <a:off x="16292513" y="1127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ihandform 47"/>
            <p:cNvSpPr>
              <a:spLocks/>
            </p:cNvSpPr>
            <p:nvPr userDrawn="1"/>
          </p:nvSpPr>
          <p:spPr bwMode="invGray">
            <a:xfrm>
              <a:off x="8458200" y="123825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ihandform 48"/>
            <p:cNvSpPr>
              <a:spLocks/>
            </p:cNvSpPr>
            <p:nvPr userDrawn="1"/>
          </p:nvSpPr>
          <p:spPr bwMode="invGray">
            <a:xfrm>
              <a:off x="16181388" y="873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ihandform 49"/>
            <p:cNvSpPr>
              <a:spLocks/>
            </p:cNvSpPr>
            <p:nvPr userDrawn="1"/>
          </p:nvSpPr>
          <p:spPr bwMode="invGray">
            <a:xfrm>
              <a:off x="8864601" y="123825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Freihandform 50"/>
            <p:cNvSpPr>
              <a:spLocks/>
            </p:cNvSpPr>
            <p:nvPr userDrawn="1"/>
          </p:nvSpPr>
          <p:spPr bwMode="invGray">
            <a:xfrm>
              <a:off x="8963026" y="15875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Freihandform 51"/>
            <p:cNvSpPr>
              <a:spLocks/>
            </p:cNvSpPr>
            <p:nvPr userDrawn="1"/>
          </p:nvSpPr>
          <p:spPr bwMode="invGray">
            <a:xfrm>
              <a:off x="8869363" y="123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ihandform 52"/>
            <p:cNvSpPr>
              <a:spLocks/>
            </p:cNvSpPr>
            <p:nvPr userDrawn="1"/>
          </p:nvSpPr>
          <p:spPr bwMode="invGray">
            <a:xfrm>
              <a:off x="10764838" y="101600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Freihandform 53"/>
            <p:cNvSpPr>
              <a:spLocks/>
            </p:cNvSpPr>
            <p:nvPr userDrawn="1"/>
          </p:nvSpPr>
          <p:spPr bwMode="invGray">
            <a:xfrm>
              <a:off x="10399713" y="95250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Freihandform 54"/>
            <p:cNvSpPr>
              <a:spLocks/>
            </p:cNvSpPr>
            <p:nvPr userDrawn="1"/>
          </p:nvSpPr>
          <p:spPr bwMode="invGray">
            <a:xfrm>
              <a:off x="13250863" y="22225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Freihandform 55"/>
            <p:cNvSpPr>
              <a:spLocks/>
            </p:cNvSpPr>
            <p:nvPr userDrawn="1"/>
          </p:nvSpPr>
          <p:spPr bwMode="invGray">
            <a:xfrm>
              <a:off x="8847138" y="123825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Freihandform 56"/>
            <p:cNvSpPr>
              <a:spLocks/>
            </p:cNvSpPr>
            <p:nvPr userDrawn="1"/>
          </p:nvSpPr>
          <p:spPr bwMode="invGray">
            <a:xfrm>
              <a:off x="11349038" y="76200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ihandform 57"/>
            <p:cNvSpPr>
              <a:spLocks/>
            </p:cNvSpPr>
            <p:nvPr userDrawn="1"/>
          </p:nvSpPr>
          <p:spPr bwMode="invGray">
            <a:xfrm>
              <a:off x="11291888" y="69850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ihandform 58"/>
            <p:cNvSpPr>
              <a:spLocks/>
            </p:cNvSpPr>
            <p:nvPr userDrawn="1"/>
          </p:nvSpPr>
          <p:spPr bwMode="invGray">
            <a:xfrm>
              <a:off x="11517313" y="84137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ihandform 59"/>
            <p:cNvSpPr>
              <a:spLocks/>
            </p:cNvSpPr>
            <p:nvPr userDrawn="1"/>
          </p:nvSpPr>
          <p:spPr bwMode="invGray">
            <a:xfrm>
              <a:off x="12233276" y="90487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ihandform 60"/>
            <p:cNvSpPr>
              <a:spLocks/>
            </p:cNvSpPr>
            <p:nvPr userDrawn="1"/>
          </p:nvSpPr>
          <p:spPr bwMode="invGray">
            <a:xfrm>
              <a:off x="7180263" y="90487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ihandform 61"/>
            <p:cNvSpPr>
              <a:spLocks/>
            </p:cNvSpPr>
            <p:nvPr userDrawn="1"/>
          </p:nvSpPr>
          <p:spPr bwMode="invGray">
            <a:xfrm>
              <a:off x="14073188" y="74612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ihandform 62"/>
            <p:cNvSpPr>
              <a:spLocks/>
            </p:cNvSpPr>
            <p:nvPr userDrawn="1"/>
          </p:nvSpPr>
          <p:spPr bwMode="invGray">
            <a:xfrm>
              <a:off x="11633201" y="69850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Freihandform 63"/>
            <p:cNvSpPr>
              <a:spLocks/>
            </p:cNvSpPr>
            <p:nvPr userDrawn="1"/>
          </p:nvSpPr>
          <p:spPr bwMode="invGray">
            <a:xfrm>
              <a:off x="14119226" y="84137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ihandform 64"/>
            <p:cNvSpPr>
              <a:spLocks/>
            </p:cNvSpPr>
            <p:nvPr userDrawn="1"/>
          </p:nvSpPr>
          <p:spPr bwMode="invGray">
            <a:xfrm>
              <a:off x="14235113" y="85725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ihandform 65"/>
            <p:cNvSpPr>
              <a:spLocks noEditPoints="1"/>
            </p:cNvSpPr>
            <p:nvPr userDrawn="1"/>
          </p:nvSpPr>
          <p:spPr bwMode="invGray">
            <a:xfrm>
              <a:off x="0" y="0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ihandform 66"/>
            <p:cNvSpPr>
              <a:spLocks/>
            </p:cNvSpPr>
            <p:nvPr userDrawn="1"/>
          </p:nvSpPr>
          <p:spPr bwMode="invGray">
            <a:xfrm>
              <a:off x="16227426" y="76200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ihandform 67"/>
            <p:cNvSpPr>
              <a:spLocks/>
            </p:cNvSpPr>
            <p:nvPr userDrawn="1"/>
          </p:nvSpPr>
          <p:spPr bwMode="invGray">
            <a:xfrm>
              <a:off x="16292513" y="84137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ihandform 68"/>
            <p:cNvSpPr>
              <a:spLocks/>
            </p:cNvSpPr>
            <p:nvPr userDrawn="1"/>
          </p:nvSpPr>
          <p:spPr bwMode="invGray">
            <a:xfrm>
              <a:off x="16417926" y="106362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Freihandform 69"/>
            <p:cNvSpPr>
              <a:spLocks/>
            </p:cNvSpPr>
            <p:nvPr userDrawn="1"/>
          </p:nvSpPr>
          <p:spPr bwMode="invGray">
            <a:xfrm>
              <a:off x="16362363" y="122237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Freihandform 70"/>
            <p:cNvSpPr>
              <a:spLocks/>
            </p:cNvSpPr>
            <p:nvPr userDrawn="1"/>
          </p:nvSpPr>
          <p:spPr bwMode="invGray">
            <a:xfrm>
              <a:off x="14889163" y="30162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Freihandform 71"/>
            <p:cNvSpPr>
              <a:spLocks/>
            </p:cNvSpPr>
            <p:nvPr userDrawn="1"/>
          </p:nvSpPr>
          <p:spPr bwMode="invGray">
            <a:xfrm>
              <a:off x="1638300" y="34925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Freihandform 72"/>
            <p:cNvSpPr>
              <a:spLocks/>
            </p:cNvSpPr>
            <p:nvPr userDrawn="1"/>
          </p:nvSpPr>
          <p:spPr bwMode="invGray">
            <a:xfrm>
              <a:off x="13246101" y="31750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ihandform 73"/>
            <p:cNvSpPr>
              <a:spLocks/>
            </p:cNvSpPr>
            <p:nvPr userDrawn="1"/>
          </p:nvSpPr>
          <p:spPr bwMode="invGray">
            <a:xfrm>
              <a:off x="13249276" y="22225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Freihandform 74"/>
            <p:cNvSpPr>
              <a:spLocks/>
            </p:cNvSpPr>
            <p:nvPr userDrawn="1"/>
          </p:nvSpPr>
          <p:spPr bwMode="invGray">
            <a:xfrm>
              <a:off x="13916026" y="114300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Freihandform 75"/>
            <p:cNvSpPr>
              <a:spLocks/>
            </p:cNvSpPr>
            <p:nvPr userDrawn="1"/>
          </p:nvSpPr>
          <p:spPr bwMode="invGray">
            <a:xfrm>
              <a:off x="12690476" y="22225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Freihandform 76"/>
            <p:cNvSpPr>
              <a:spLocks/>
            </p:cNvSpPr>
            <p:nvPr userDrawn="1"/>
          </p:nvSpPr>
          <p:spPr bwMode="invGray">
            <a:xfrm>
              <a:off x="12757151" y="22225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Freihandform 77"/>
            <p:cNvSpPr>
              <a:spLocks/>
            </p:cNvSpPr>
            <p:nvPr userDrawn="1"/>
          </p:nvSpPr>
          <p:spPr bwMode="invGray">
            <a:xfrm>
              <a:off x="13904913" y="127000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Freihandform 78"/>
            <p:cNvSpPr>
              <a:spLocks/>
            </p:cNvSpPr>
            <p:nvPr userDrawn="1"/>
          </p:nvSpPr>
          <p:spPr bwMode="invGray">
            <a:xfrm>
              <a:off x="13342938" y="92075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Freihandform 79"/>
            <p:cNvSpPr>
              <a:spLocks/>
            </p:cNvSpPr>
            <p:nvPr userDrawn="1"/>
          </p:nvSpPr>
          <p:spPr bwMode="invGray">
            <a:xfrm>
              <a:off x="12268201" y="22225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Freihandform 80"/>
            <p:cNvSpPr>
              <a:spLocks/>
            </p:cNvSpPr>
            <p:nvPr userDrawn="1"/>
          </p:nvSpPr>
          <p:spPr bwMode="invGray">
            <a:xfrm>
              <a:off x="12844463" y="111125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Freihandform 81"/>
            <p:cNvSpPr>
              <a:spLocks/>
            </p:cNvSpPr>
            <p:nvPr userDrawn="1"/>
          </p:nvSpPr>
          <p:spPr bwMode="invGray">
            <a:xfrm>
              <a:off x="12133263" y="79375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Freihandform 82"/>
            <p:cNvSpPr>
              <a:spLocks/>
            </p:cNvSpPr>
            <p:nvPr userDrawn="1"/>
          </p:nvSpPr>
          <p:spPr bwMode="invGray">
            <a:xfrm>
              <a:off x="12160251" y="79375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Freihandform 83"/>
            <p:cNvSpPr>
              <a:spLocks/>
            </p:cNvSpPr>
            <p:nvPr userDrawn="1"/>
          </p:nvSpPr>
          <p:spPr bwMode="invGray">
            <a:xfrm>
              <a:off x="11825288" y="76200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Freihandform 84"/>
            <p:cNvSpPr>
              <a:spLocks/>
            </p:cNvSpPr>
            <p:nvPr userDrawn="1"/>
          </p:nvSpPr>
          <p:spPr bwMode="invGray">
            <a:xfrm>
              <a:off x="10618788" y="9525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Freihandform 85"/>
            <p:cNvSpPr>
              <a:spLocks/>
            </p:cNvSpPr>
            <p:nvPr userDrawn="1"/>
          </p:nvSpPr>
          <p:spPr bwMode="invGray">
            <a:xfrm>
              <a:off x="10866438" y="9525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Freihandform 86"/>
            <p:cNvSpPr>
              <a:spLocks/>
            </p:cNvSpPr>
            <p:nvPr userDrawn="1"/>
          </p:nvSpPr>
          <p:spPr bwMode="invGray">
            <a:xfrm>
              <a:off x="12157076" y="117475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Freihandform 87"/>
            <p:cNvSpPr>
              <a:spLocks/>
            </p:cNvSpPr>
            <p:nvPr userDrawn="1"/>
          </p:nvSpPr>
          <p:spPr bwMode="invGray">
            <a:xfrm>
              <a:off x="10458451" y="7938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Freihandform 88"/>
            <p:cNvSpPr>
              <a:spLocks/>
            </p:cNvSpPr>
            <p:nvPr userDrawn="1"/>
          </p:nvSpPr>
          <p:spPr bwMode="invGray">
            <a:xfrm>
              <a:off x="10844213" y="68262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Freihandform 89"/>
            <p:cNvSpPr>
              <a:spLocks/>
            </p:cNvSpPr>
            <p:nvPr userDrawn="1"/>
          </p:nvSpPr>
          <p:spPr bwMode="invGray">
            <a:xfrm>
              <a:off x="10201276" y="19050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Freihandform 90"/>
            <p:cNvSpPr>
              <a:spLocks/>
            </p:cNvSpPr>
            <p:nvPr userDrawn="1"/>
          </p:nvSpPr>
          <p:spPr bwMode="invGray">
            <a:xfrm>
              <a:off x="10669588" y="69850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Freihandform 91"/>
            <p:cNvSpPr>
              <a:spLocks/>
            </p:cNvSpPr>
            <p:nvPr userDrawn="1"/>
          </p:nvSpPr>
          <p:spPr bwMode="invGray">
            <a:xfrm>
              <a:off x="10750551" y="103187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Freihandform 92"/>
            <p:cNvSpPr>
              <a:spLocks/>
            </p:cNvSpPr>
            <p:nvPr userDrawn="1"/>
          </p:nvSpPr>
          <p:spPr bwMode="invGray">
            <a:xfrm>
              <a:off x="10771188" y="111125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Freihandform 93"/>
            <p:cNvSpPr>
              <a:spLocks/>
            </p:cNvSpPr>
            <p:nvPr userDrawn="1"/>
          </p:nvSpPr>
          <p:spPr bwMode="invGray">
            <a:xfrm>
              <a:off x="9771063" y="85725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Freihandform 94"/>
            <p:cNvSpPr>
              <a:spLocks/>
            </p:cNvSpPr>
            <p:nvPr userDrawn="1"/>
          </p:nvSpPr>
          <p:spPr bwMode="invGray">
            <a:xfrm>
              <a:off x="10272713" y="111125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Freihandform 95"/>
            <p:cNvSpPr>
              <a:spLocks/>
            </p:cNvSpPr>
            <p:nvPr userDrawn="1"/>
          </p:nvSpPr>
          <p:spPr bwMode="invGray">
            <a:xfrm>
              <a:off x="9129713" y="9525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Freihandform 96"/>
            <p:cNvSpPr>
              <a:spLocks/>
            </p:cNvSpPr>
            <p:nvPr userDrawn="1"/>
          </p:nvSpPr>
          <p:spPr bwMode="invGray">
            <a:xfrm>
              <a:off x="9131301" y="9525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Freihandform 97"/>
            <p:cNvSpPr>
              <a:spLocks/>
            </p:cNvSpPr>
            <p:nvPr userDrawn="1"/>
          </p:nvSpPr>
          <p:spPr bwMode="invGray">
            <a:xfrm>
              <a:off x="9974263" y="80962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Freihandform 98"/>
            <p:cNvSpPr>
              <a:spLocks/>
            </p:cNvSpPr>
            <p:nvPr userDrawn="1"/>
          </p:nvSpPr>
          <p:spPr bwMode="invGray">
            <a:xfrm>
              <a:off x="8813801" y="19050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Freihandform 99"/>
            <p:cNvSpPr>
              <a:spLocks/>
            </p:cNvSpPr>
            <p:nvPr userDrawn="1"/>
          </p:nvSpPr>
          <p:spPr bwMode="invGray">
            <a:xfrm>
              <a:off x="8374063" y="9525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Freihandform 100"/>
            <p:cNvSpPr>
              <a:spLocks/>
            </p:cNvSpPr>
            <p:nvPr userDrawn="1"/>
          </p:nvSpPr>
          <p:spPr bwMode="invGray">
            <a:xfrm>
              <a:off x="8910638" y="119062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" name="Freihandform 101"/>
            <p:cNvSpPr>
              <a:spLocks/>
            </p:cNvSpPr>
            <p:nvPr userDrawn="1"/>
          </p:nvSpPr>
          <p:spPr bwMode="invGray">
            <a:xfrm>
              <a:off x="4297363" y="11112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Freihandform 102"/>
            <p:cNvSpPr>
              <a:spLocks/>
            </p:cNvSpPr>
            <p:nvPr userDrawn="1"/>
          </p:nvSpPr>
          <p:spPr bwMode="invGray">
            <a:xfrm>
              <a:off x="6057900" y="31750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Freihandform 103"/>
            <p:cNvSpPr>
              <a:spLocks/>
            </p:cNvSpPr>
            <p:nvPr userDrawn="1"/>
          </p:nvSpPr>
          <p:spPr bwMode="invGray">
            <a:xfrm>
              <a:off x="4222750" y="20637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Freihandform 104"/>
            <p:cNvSpPr>
              <a:spLocks/>
            </p:cNvSpPr>
            <p:nvPr userDrawn="1"/>
          </p:nvSpPr>
          <p:spPr bwMode="invGray">
            <a:xfrm>
              <a:off x="6297613" y="14287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Freihandform 105"/>
            <p:cNvSpPr>
              <a:spLocks/>
            </p:cNvSpPr>
            <p:nvPr userDrawn="1"/>
          </p:nvSpPr>
          <p:spPr bwMode="invGray">
            <a:xfrm>
              <a:off x="6223000" y="11112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Freihandform 106"/>
            <p:cNvSpPr>
              <a:spLocks/>
            </p:cNvSpPr>
            <p:nvPr userDrawn="1"/>
          </p:nvSpPr>
          <p:spPr bwMode="invGray">
            <a:xfrm>
              <a:off x="6211888" y="107950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Freihandform 107"/>
            <p:cNvSpPr>
              <a:spLocks/>
            </p:cNvSpPr>
            <p:nvPr userDrawn="1"/>
          </p:nvSpPr>
          <p:spPr bwMode="invGray">
            <a:xfrm>
              <a:off x="5834063" y="101600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" name="Freihandform 108"/>
            <p:cNvSpPr>
              <a:spLocks/>
            </p:cNvSpPr>
            <p:nvPr userDrawn="1"/>
          </p:nvSpPr>
          <p:spPr bwMode="invGray">
            <a:xfrm>
              <a:off x="5854700" y="130175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" name="Freihandform 109"/>
            <p:cNvSpPr>
              <a:spLocks/>
            </p:cNvSpPr>
            <p:nvPr userDrawn="1"/>
          </p:nvSpPr>
          <p:spPr bwMode="invGray">
            <a:xfrm>
              <a:off x="3635375" y="38100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Freihandform 110"/>
            <p:cNvSpPr>
              <a:spLocks/>
            </p:cNvSpPr>
            <p:nvPr userDrawn="1"/>
          </p:nvSpPr>
          <p:spPr bwMode="invGray">
            <a:xfrm>
              <a:off x="3162300" y="22225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" name="Freihandform 111"/>
            <p:cNvSpPr>
              <a:spLocks/>
            </p:cNvSpPr>
            <p:nvPr userDrawn="1"/>
          </p:nvSpPr>
          <p:spPr bwMode="invGray">
            <a:xfrm>
              <a:off x="2165350" y="38100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" name="Freihandform 112"/>
            <p:cNvSpPr>
              <a:spLocks/>
            </p:cNvSpPr>
            <p:nvPr userDrawn="1"/>
          </p:nvSpPr>
          <p:spPr bwMode="invGray">
            <a:xfrm>
              <a:off x="2170113" y="31750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Freihandform 113"/>
            <p:cNvSpPr>
              <a:spLocks/>
            </p:cNvSpPr>
            <p:nvPr userDrawn="1"/>
          </p:nvSpPr>
          <p:spPr bwMode="invGray">
            <a:xfrm>
              <a:off x="2336800" y="30162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Freihandform 114"/>
            <p:cNvSpPr>
              <a:spLocks/>
            </p:cNvSpPr>
            <p:nvPr userDrawn="1"/>
          </p:nvSpPr>
          <p:spPr bwMode="invGray">
            <a:xfrm>
              <a:off x="3052763" y="31750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Freihandform 115"/>
            <p:cNvSpPr>
              <a:spLocks/>
            </p:cNvSpPr>
            <p:nvPr userDrawn="1"/>
          </p:nvSpPr>
          <p:spPr bwMode="invGray">
            <a:xfrm>
              <a:off x="2994025" y="34925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Freihandform 116"/>
            <p:cNvSpPr>
              <a:spLocks/>
            </p:cNvSpPr>
            <p:nvPr userDrawn="1"/>
          </p:nvSpPr>
          <p:spPr bwMode="invGray">
            <a:xfrm>
              <a:off x="2760663" y="31750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Freihandform 117"/>
            <p:cNvSpPr>
              <a:spLocks/>
            </p:cNvSpPr>
            <p:nvPr userDrawn="1"/>
          </p:nvSpPr>
          <p:spPr bwMode="invGray">
            <a:xfrm>
              <a:off x="2844800" y="31750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9" name="Freihandform 118"/>
            <p:cNvSpPr>
              <a:spLocks/>
            </p:cNvSpPr>
            <p:nvPr userDrawn="1"/>
          </p:nvSpPr>
          <p:spPr bwMode="invGray">
            <a:xfrm>
              <a:off x="2890838" y="25400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0" name="Freihandform 119"/>
            <p:cNvSpPr>
              <a:spLocks/>
            </p:cNvSpPr>
            <p:nvPr userDrawn="1"/>
          </p:nvSpPr>
          <p:spPr bwMode="invGray">
            <a:xfrm>
              <a:off x="5335588" y="127000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1" name="Freihandform 120"/>
            <p:cNvSpPr>
              <a:spLocks/>
            </p:cNvSpPr>
            <p:nvPr userDrawn="1"/>
          </p:nvSpPr>
          <p:spPr bwMode="invGray">
            <a:xfrm>
              <a:off x="4984750" y="123825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2" name="Freihandform 121"/>
            <p:cNvSpPr>
              <a:spLocks/>
            </p:cNvSpPr>
            <p:nvPr userDrawn="1"/>
          </p:nvSpPr>
          <p:spPr bwMode="invGray">
            <a:xfrm>
              <a:off x="4527550" y="123825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Freihandform 122"/>
            <p:cNvSpPr>
              <a:spLocks/>
            </p:cNvSpPr>
            <p:nvPr userDrawn="1"/>
          </p:nvSpPr>
          <p:spPr bwMode="invGray">
            <a:xfrm>
              <a:off x="4865688" y="155574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Freihandform 123"/>
            <p:cNvSpPr>
              <a:spLocks/>
            </p:cNvSpPr>
            <p:nvPr userDrawn="1"/>
          </p:nvSpPr>
          <p:spPr bwMode="invGray">
            <a:xfrm>
              <a:off x="3976688" y="95250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Freihandform 124"/>
            <p:cNvSpPr>
              <a:spLocks/>
            </p:cNvSpPr>
            <p:nvPr userDrawn="1"/>
          </p:nvSpPr>
          <p:spPr bwMode="invGray">
            <a:xfrm>
              <a:off x="4087813" y="96837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Freihandform 125"/>
            <p:cNvSpPr>
              <a:spLocks/>
            </p:cNvSpPr>
            <p:nvPr userDrawn="1"/>
          </p:nvSpPr>
          <p:spPr bwMode="invGray">
            <a:xfrm>
              <a:off x="4043363" y="95250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Freihandform 126"/>
            <p:cNvSpPr>
              <a:spLocks/>
            </p:cNvSpPr>
            <p:nvPr userDrawn="1"/>
          </p:nvSpPr>
          <p:spPr bwMode="invGray">
            <a:xfrm>
              <a:off x="2543175" y="26987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Freihandform 127"/>
            <p:cNvSpPr>
              <a:spLocks/>
            </p:cNvSpPr>
            <p:nvPr userDrawn="1"/>
          </p:nvSpPr>
          <p:spPr bwMode="invGray">
            <a:xfrm>
              <a:off x="935038" y="36512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Freihandform 128"/>
            <p:cNvSpPr>
              <a:spLocks/>
            </p:cNvSpPr>
            <p:nvPr userDrawn="1"/>
          </p:nvSpPr>
          <p:spPr bwMode="invGray">
            <a:xfrm>
              <a:off x="374650" y="100012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Freihandform 129"/>
            <p:cNvSpPr>
              <a:spLocks/>
            </p:cNvSpPr>
            <p:nvPr userDrawn="1"/>
          </p:nvSpPr>
          <p:spPr bwMode="invGray">
            <a:xfrm>
              <a:off x="185738" y="100012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4669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7045814-D580-4F23-B657-D28D8703A224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57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566259-2EFC-43CC-88D7-5FEC4E7B4A2E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1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540110-D2BE-47CB-96F0-A56531B3297B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611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grpSp>
        <p:nvGrpSpPr>
          <p:cNvPr id="160" name="Linie" descr="Liniengrafik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ihand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3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4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1A026-EA9E-4698-8002-BF88A628CE96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5" name="Inhaltsplatzhalter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7908" y="116632"/>
            <a:ext cx="9792935" cy="63795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E7FFD4-5BE3-49E9-B2E7-EF6C8B8A96AA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34" name="Picture 2" descr="Gesamtschule Gelder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285" y="78458"/>
            <a:ext cx="2636714" cy="90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Linie" descr="Liniengrafik"/>
          <p:cNvGrpSpPr/>
          <p:nvPr userDrawn="1"/>
        </p:nvGrpSpPr>
        <p:grpSpPr bwMode="invGray">
          <a:xfrm>
            <a:off x="1557908" y="792758"/>
            <a:ext cx="8934437" cy="45084"/>
            <a:chOff x="0" y="0"/>
            <a:chExt cx="17394239" cy="160336"/>
          </a:xfrm>
          <a:solidFill>
            <a:srgbClr val="3F7E44"/>
          </a:solidFill>
        </p:grpSpPr>
        <p:sp>
          <p:nvSpPr>
            <p:cNvPr id="10" name="Freihandform 9"/>
            <p:cNvSpPr>
              <a:spLocks/>
            </p:cNvSpPr>
            <p:nvPr userDrawn="1"/>
          </p:nvSpPr>
          <p:spPr bwMode="invGray">
            <a:xfrm>
              <a:off x="16925926" y="65087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ihandform 10"/>
            <p:cNvSpPr>
              <a:spLocks/>
            </p:cNvSpPr>
            <p:nvPr userDrawn="1"/>
          </p:nvSpPr>
          <p:spPr bwMode="invGray">
            <a:xfrm>
              <a:off x="16490951" y="52387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ihandform 11"/>
            <p:cNvSpPr>
              <a:spLocks/>
            </p:cNvSpPr>
            <p:nvPr userDrawn="1"/>
          </p:nvSpPr>
          <p:spPr bwMode="invGray">
            <a:xfrm>
              <a:off x="16924338" y="762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ihandform 12"/>
            <p:cNvSpPr>
              <a:spLocks/>
            </p:cNvSpPr>
            <p:nvPr userDrawn="1"/>
          </p:nvSpPr>
          <p:spPr bwMode="invGray">
            <a:xfrm>
              <a:off x="6848475" y="92075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ihandform 13"/>
            <p:cNvSpPr>
              <a:spLocks/>
            </p:cNvSpPr>
            <p:nvPr userDrawn="1"/>
          </p:nvSpPr>
          <p:spPr bwMode="invGray">
            <a:xfrm>
              <a:off x="463550" y="96837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ihandform 14"/>
            <p:cNvSpPr>
              <a:spLocks/>
            </p:cNvSpPr>
            <p:nvPr userDrawn="1"/>
          </p:nvSpPr>
          <p:spPr bwMode="invGray">
            <a:xfrm>
              <a:off x="6737350" y="112712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ihandform 15"/>
            <p:cNvSpPr>
              <a:spLocks/>
            </p:cNvSpPr>
            <p:nvPr userDrawn="1"/>
          </p:nvSpPr>
          <p:spPr bwMode="invGray">
            <a:xfrm>
              <a:off x="7213600" y="38100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ihandform 16"/>
            <p:cNvSpPr>
              <a:spLocks/>
            </p:cNvSpPr>
            <p:nvPr userDrawn="1"/>
          </p:nvSpPr>
          <p:spPr bwMode="invGray">
            <a:xfrm>
              <a:off x="5337175" y="133350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ihandform 17"/>
            <p:cNvSpPr>
              <a:spLocks/>
            </p:cNvSpPr>
            <p:nvPr userDrawn="1"/>
          </p:nvSpPr>
          <p:spPr bwMode="invGray">
            <a:xfrm>
              <a:off x="7770813" y="9525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ihandform 18"/>
            <p:cNvSpPr>
              <a:spLocks/>
            </p:cNvSpPr>
            <p:nvPr userDrawn="1"/>
          </p:nvSpPr>
          <p:spPr bwMode="invGray">
            <a:xfrm>
              <a:off x="2435225" y="65087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ihandform 19"/>
            <p:cNvSpPr>
              <a:spLocks/>
            </p:cNvSpPr>
            <p:nvPr userDrawn="1"/>
          </p:nvSpPr>
          <p:spPr bwMode="invGray">
            <a:xfrm>
              <a:off x="2436813" y="63500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ihandform 20"/>
            <p:cNvSpPr>
              <a:spLocks/>
            </p:cNvSpPr>
            <p:nvPr userDrawn="1"/>
          </p:nvSpPr>
          <p:spPr bwMode="invGray">
            <a:xfrm>
              <a:off x="6800850" y="107950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ihandform 21"/>
            <p:cNvSpPr>
              <a:spLocks/>
            </p:cNvSpPr>
            <p:nvPr userDrawn="1"/>
          </p:nvSpPr>
          <p:spPr bwMode="invGray">
            <a:xfrm>
              <a:off x="6932613" y="90487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ihandform 22"/>
            <p:cNvSpPr>
              <a:spLocks/>
            </p:cNvSpPr>
            <p:nvPr userDrawn="1"/>
          </p:nvSpPr>
          <p:spPr bwMode="invGray">
            <a:xfrm>
              <a:off x="4826000" y="106362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ihandform 23"/>
            <p:cNvSpPr>
              <a:spLocks/>
            </p:cNvSpPr>
            <p:nvPr userDrawn="1"/>
          </p:nvSpPr>
          <p:spPr bwMode="invGray">
            <a:xfrm>
              <a:off x="6105525" y="119062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ihandform 24"/>
            <p:cNvSpPr>
              <a:spLocks/>
            </p:cNvSpPr>
            <p:nvPr userDrawn="1"/>
          </p:nvSpPr>
          <p:spPr bwMode="invGray">
            <a:xfrm>
              <a:off x="5740400" y="127000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ihandform 25"/>
            <p:cNvSpPr>
              <a:spLocks/>
            </p:cNvSpPr>
            <p:nvPr userDrawn="1"/>
          </p:nvSpPr>
          <p:spPr bwMode="invGray">
            <a:xfrm>
              <a:off x="6761163" y="95250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ihandform 26"/>
            <p:cNvSpPr>
              <a:spLocks/>
            </p:cNvSpPr>
            <p:nvPr userDrawn="1"/>
          </p:nvSpPr>
          <p:spPr bwMode="invGray">
            <a:xfrm>
              <a:off x="6808788" y="106362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ihandform 27"/>
            <p:cNvSpPr>
              <a:spLocks/>
            </p:cNvSpPr>
            <p:nvPr userDrawn="1"/>
          </p:nvSpPr>
          <p:spPr bwMode="invGray">
            <a:xfrm>
              <a:off x="4579938" y="96837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ihandform 28"/>
            <p:cNvSpPr>
              <a:spLocks/>
            </p:cNvSpPr>
            <p:nvPr userDrawn="1"/>
          </p:nvSpPr>
          <p:spPr bwMode="invGray">
            <a:xfrm>
              <a:off x="5108575" y="107950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ihandform 29"/>
            <p:cNvSpPr>
              <a:spLocks/>
            </p:cNvSpPr>
            <p:nvPr userDrawn="1"/>
          </p:nvSpPr>
          <p:spPr bwMode="invGray">
            <a:xfrm>
              <a:off x="6605588" y="100012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ihandform 30"/>
            <p:cNvSpPr>
              <a:spLocks noEditPoints="1"/>
            </p:cNvSpPr>
            <p:nvPr userDrawn="1"/>
          </p:nvSpPr>
          <p:spPr bwMode="invGray">
            <a:xfrm>
              <a:off x="6648450" y="112712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ihandform 31"/>
            <p:cNvSpPr>
              <a:spLocks/>
            </p:cNvSpPr>
            <p:nvPr userDrawn="1"/>
          </p:nvSpPr>
          <p:spPr bwMode="invGray">
            <a:xfrm>
              <a:off x="15887701" y="53975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ihandform 32"/>
            <p:cNvSpPr>
              <a:spLocks/>
            </p:cNvSpPr>
            <p:nvPr userDrawn="1"/>
          </p:nvSpPr>
          <p:spPr bwMode="invGray">
            <a:xfrm>
              <a:off x="10093326" y="38100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ihandform 33"/>
            <p:cNvSpPr>
              <a:spLocks/>
            </p:cNvSpPr>
            <p:nvPr userDrawn="1"/>
          </p:nvSpPr>
          <p:spPr bwMode="invGray">
            <a:xfrm>
              <a:off x="10942638" y="9525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ihandform 34"/>
            <p:cNvSpPr>
              <a:spLocks/>
            </p:cNvSpPr>
            <p:nvPr userDrawn="1"/>
          </p:nvSpPr>
          <p:spPr bwMode="invGray">
            <a:xfrm>
              <a:off x="15427326" y="52387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ihandform 35"/>
            <p:cNvSpPr>
              <a:spLocks/>
            </p:cNvSpPr>
            <p:nvPr userDrawn="1"/>
          </p:nvSpPr>
          <p:spPr bwMode="invGray">
            <a:xfrm>
              <a:off x="12644438" y="31750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ihandform 36"/>
            <p:cNvSpPr>
              <a:spLocks/>
            </p:cNvSpPr>
            <p:nvPr userDrawn="1"/>
          </p:nvSpPr>
          <p:spPr bwMode="invGray">
            <a:xfrm>
              <a:off x="10931526" y="111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ihandform 37"/>
            <p:cNvSpPr>
              <a:spLocks/>
            </p:cNvSpPr>
            <p:nvPr userDrawn="1"/>
          </p:nvSpPr>
          <p:spPr bwMode="invGray">
            <a:xfrm>
              <a:off x="9693276" y="15875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ihandform 38"/>
            <p:cNvSpPr>
              <a:spLocks/>
            </p:cNvSpPr>
            <p:nvPr userDrawn="1"/>
          </p:nvSpPr>
          <p:spPr bwMode="invGray">
            <a:xfrm>
              <a:off x="9748838" y="36512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ihandform 39"/>
            <p:cNvSpPr>
              <a:spLocks/>
            </p:cNvSpPr>
            <p:nvPr userDrawn="1"/>
          </p:nvSpPr>
          <p:spPr bwMode="invGray">
            <a:xfrm>
              <a:off x="8413750" y="25400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ihandform 40"/>
            <p:cNvSpPr>
              <a:spLocks/>
            </p:cNvSpPr>
            <p:nvPr userDrawn="1"/>
          </p:nvSpPr>
          <p:spPr bwMode="invGray">
            <a:xfrm>
              <a:off x="9629776" y="31750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ihandform 41"/>
            <p:cNvSpPr>
              <a:spLocks/>
            </p:cNvSpPr>
            <p:nvPr userDrawn="1"/>
          </p:nvSpPr>
          <p:spPr bwMode="invGray">
            <a:xfrm>
              <a:off x="16206788" y="80962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ihandform 42"/>
            <p:cNvSpPr>
              <a:spLocks/>
            </p:cNvSpPr>
            <p:nvPr userDrawn="1"/>
          </p:nvSpPr>
          <p:spPr bwMode="invGray">
            <a:xfrm>
              <a:off x="16335376" y="69850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ihandform 43"/>
            <p:cNvSpPr>
              <a:spLocks/>
            </p:cNvSpPr>
            <p:nvPr userDrawn="1"/>
          </p:nvSpPr>
          <p:spPr bwMode="invGray">
            <a:xfrm>
              <a:off x="13384213" y="42862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ihandform 44"/>
            <p:cNvSpPr>
              <a:spLocks/>
            </p:cNvSpPr>
            <p:nvPr userDrawn="1"/>
          </p:nvSpPr>
          <p:spPr bwMode="invGray">
            <a:xfrm>
              <a:off x="15957551" y="123825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ihandform 45"/>
            <p:cNvSpPr>
              <a:spLocks/>
            </p:cNvSpPr>
            <p:nvPr userDrawn="1"/>
          </p:nvSpPr>
          <p:spPr bwMode="invGray">
            <a:xfrm>
              <a:off x="15992476" y="122237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ihandform 46"/>
            <p:cNvSpPr>
              <a:spLocks/>
            </p:cNvSpPr>
            <p:nvPr userDrawn="1"/>
          </p:nvSpPr>
          <p:spPr bwMode="invGray">
            <a:xfrm>
              <a:off x="13025438" y="106362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ihandform 47"/>
            <p:cNvSpPr>
              <a:spLocks/>
            </p:cNvSpPr>
            <p:nvPr userDrawn="1"/>
          </p:nvSpPr>
          <p:spPr bwMode="invGray">
            <a:xfrm>
              <a:off x="16219488" y="49212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ihandform 48"/>
            <p:cNvSpPr>
              <a:spLocks/>
            </p:cNvSpPr>
            <p:nvPr userDrawn="1"/>
          </p:nvSpPr>
          <p:spPr bwMode="invGray">
            <a:xfrm>
              <a:off x="16292513" y="1127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ihandform 49"/>
            <p:cNvSpPr>
              <a:spLocks/>
            </p:cNvSpPr>
            <p:nvPr userDrawn="1"/>
          </p:nvSpPr>
          <p:spPr bwMode="invGray">
            <a:xfrm>
              <a:off x="8458200" y="123825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Freihandform 50"/>
            <p:cNvSpPr>
              <a:spLocks/>
            </p:cNvSpPr>
            <p:nvPr userDrawn="1"/>
          </p:nvSpPr>
          <p:spPr bwMode="invGray">
            <a:xfrm>
              <a:off x="16181388" y="873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Freihandform 51"/>
            <p:cNvSpPr>
              <a:spLocks/>
            </p:cNvSpPr>
            <p:nvPr userDrawn="1"/>
          </p:nvSpPr>
          <p:spPr bwMode="invGray">
            <a:xfrm>
              <a:off x="8864601" y="123825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ihandform 52"/>
            <p:cNvSpPr>
              <a:spLocks/>
            </p:cNvSpPr>
            <p:nvPr userDrawn="1"/>
          </p:nvSpPr>
          <p:spPr bwMode="invGray">
            <a:xfrm>
              <a:off x="8963026" y="15875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Freihandform 53"/>
            <p:cNvSpPr>
              <a:spLocks/>
            </p:cNvSpPr>
            <p:nvPr userDrawn="1"/>
          </p:nvSpPr>
          <p:spPr bwMode="invGray">
            <a:xfrm>
              <a:off x="8869363" y="123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Freihandform 54"/>
            <p:cNvSpPr>
              <a:spLocks/>
            </p:cNvSpPr>
            <p:nvPr userDrawn="1"/>
          </p:nvSpPr>
          <p:spPr bwMode="invGray">
            <a:xfrm>
              <a:off x="10764838" y="101600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Freihandform 55"/>
            <p:cNvSpPr>
              <a:spLocks/>
            </p:cNvSpPr>
            <p:nvPr userDrawn="1"/>
          </p:nvSpPr>
          <p:spPr bwMode="invGray">
            <a:xfrm>
              <a:off x="10399713" y="95250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Freihandform 56"/>
            <p:cNvSpPr>
              <a:spLocks/>
            </p:cNvSpPr>
            <p:nvPr userDrawn="1"/>
          </p:nvSpPr>
          <p:spPr bwMode="invGray">
            <a:xfrm>
              <a:off x="13250863" y="22225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ihandform 57"/>
            <p:cNvSpPr>
              <a:spLocks/>
            </p:cNvSpPr>
            <p:nvPr userDrawn="1"/>
          </p:nvSpPr>
          <p:spPr bwMode="invGray">
            <a:xfrm>
              <a:off x="8847138" y="123825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ihandform 58"/>
            <p:cNvSpPr>
              <a:spLocks/>
            </p:cNvSpPr>
            <p:nvPr userDrawn="1"/>
          </p:nvSpPr>
          <p:spPr bwMode="invGray">
            <a:xfrm>
              <a:off x="11349038" y="76200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ihandform 59"/>
            <p:cNvSpPr>
              <a:spLocks/>
            </p:cNvSpPr>
            <p:nvPr userDrawn="1"/>
          </p:nvSpPr>
          <p:spPr bwMode="invGray">
            <a:xfrm>
              <a:off x="11291888" y="69850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ihandform 60"/>
            <p:cNvSpPr>
              <a:spLocks/>
            </p:cNvSpPr>
            <p:nvPr userDrawn="1"/>
          </p:nvSpPr>
          <p:spPr bwMode="invGray">
            <a:xfrm>
              <a:off x="11517313" y="84137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ihandform 61"/>
            <p:cNvSpPr>
              <a:spLocks/>
            </p:cNvSpPr>
            <p:nvPr userDrawn="1"/>
          </p:nvSpPr>
          <p:spPr bwMode="invGray">
            <a:xfrm>
              <a:off x="12233276" y="90487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ihandform 62"/>
            <p:cNvSpPr>
              <a:spLocks/>
            </p:cNvSpPr>
            <p:nvPr userDrawn="1"/>
          </p:nvSpPr>
          <p:spPr bwMode="invGray">
            <a:xfrm>
              <a:off x="7180263" y="90487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Freihandform 63"/>
            <p:cNvSpPr>
              <a:spLocks/>
            </p:cNvSpPr>
            <p:nvPr userDrawn="1"/>
          </p:nvSpPr>
          <p:spPr bwMode="invGray">
            <a:xfrm>
              <a:off x="14073188" y="74612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ihandform 64"/>
            <p:cNvSpPr>
              <a:spLocks/>
            </p:cNvSpPr>
            <p:nvPr userDrawn="1"/>
          </p:nvSpPr>
          <p:spPr bwMode="invGray">
            <a:xfrm>
              <a:off x="11633201" y="69850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ihandform 65"/>
            <p:cNvSpPr>
              <a:spLocks/>
            </p:cNvSpPr>
            <p:nvPr userDrawn="1"/>
          </p:nvSpPr>
          <p:spPr bwMode="invGray">
            <a:xfrm>
              <a:off x="14119226" y="84137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ihandform 66"/>
            <p:cNvSpPr>
              <a:spLocks/>
            </p:cNvSpPr>
            <p:nvPr userDrawn="1"/>
          </p:nvSpPr>
          <p:spPr bwMode="invGray">
            <a:xfrm>
              <a:off x="14235113" y="85725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ihandform 67"/>
            <p:cNvSpPr>
              <a:spLocks noEditPoints="1"/>
            </p:cNvSpPr>
            <p:nvPr userDrawn="1"/>
          </p:nvSpPr>
          <p:spPr bwMode="invGray">
            <a:xfrm>
              <a:off x="0" y="0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ihandform 68"/>
            <p:cNvSpPr>
              <a:spLocks/>
            </p:cNvSpPr>
            <p:nvPr userDrawn="1"/>
          </p:nvSpPr>
          <p:spPr bwMode="invGray">
            <a:xfrm>
              <a:off x="16227426" y="76200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Freihandform 69"/>
            <p:cNvSpPr>
              <a:spLocks/>
            </p:cNvSpPr>
            <p:nvPr userDrawn="1"/>
          </p:nvSpPr>
          <p:spPr bwMode="invGray">
            <a:xfrm>
              <a:off x="16292513" y="84137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Freihandform 70"/>
            <p:cNvSpPr>
              <a:spLocks/>
            </p:cNvSpPr>
            <p:nvPr userDrawn="1"/>
          </p:nvSpPr>
          <p:spPr bwMode="invGray">
            <a:xfrm>
              <a:off x="16417926" y="106362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Freihandform 71"/>
            <p:cNvSpPr>
              <a:spLocks/>
            </p:cNvSpPr>
            <p:nvPr userDrawn="1"/>
          </p:nvSpPr>
          <p:spPr bwMode="invGray">
            <a:xfrm>
              <a:off x="16362363" y="122237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Freihandform 72"/>
            <p:cNvSpPr>
              <a:spLocks/>
            </p:cNvSpPr>
            <p:nvPr userDrawn="1"/>
          </p:nvSpPr>
          <p:spPr bwMode="invGray">
            <a:xfrm>
              <a:off x="14889163" y="30162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ihandform 73"/>
            <p:cNvSpPr>
              <a:spLocks/>
            </p:cNvSpPr>
            <p:nvPr userDrawn="1"/>
          </p:nvSpPr>
          <p:spPr bwMode="invGray">
            <a:xfrm>
              <a:off x="1638300" y="34925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Freihandform 74"/>
            <p:cNvSpPr>
              <a:spLocks/>
            </p:cNvSpPr>
            <p:nvPr userDrawn="1"/>
          </p:nvSpPr>
          <p:spPr bwMode="invGray">
            <a:xfrm>
              <a:off x="13246101" y="31750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Freihandform 75"/>
            <p:cNvSpPr>
              <a:spLocks/>
            </p:cNvSpPr>
            <p:nvPr userDrawn="1"/>
          </p:nvSpPr>
          <p:spPr bwMode="invGray">
            <a:xfrm>
              <a:off x="13249276" y="22225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Freihandform 76"/>
            <p:cNvSpPr>
              <a:spLocks/>
            </p:cNvSpPr>
            <p:nvPr userDrawn="1"/>
          </p:nvSpPr>
          <p:spPr bwMode="invGray">
            <a:xfrm>
              <a:off x="13916026" y="114300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Freihandform 77"/>
            <p:cNvSpPr>
              <a:spLocks/>
            </p:cNvSpPr>
            <p:nvPr userDrawn="1"/>
          </p:nvSpPr>
          <p:spPr bwMode="invGray">
            <a:xfrm>
              <a:off x="12690476" y="22225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Freihandform 78"/>
            <p:cNvSpPr>
              <a:spLocks/>
            </p:cNvSpPr>
            <p:nvPr userDrawn="1"/>
          </p:nvSpPr>
          <p:spPr bwMode="invGray">
            <a:xfrm>
              <a:off x="12757151" y="22225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Freihandform 79"/>
            <p:cNvSpPr>
              <a:spLocks/>
            </p:cNvSpPr>
            <p:nvPr userDrawn="1"/>
          </p:nvSpPr>
          <p:spPr bwMode="invGray">
            <a:xfrm>
              <a:off x="13904913" y="127000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Freihandform 80"/>
            <p:cNvSpPr>
              <a:spLocks/>
            </p:cNvSpPr>
            <p:nvPr userDrawn="1"/>
          </p:nvSpPr>
          <p:spPr bwMode="invGray">
            <a:xfrm>
              <a:off x="13342938" y="92075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Freihandform 81"/>
            <p:cNvSpPr>
              <a:spLocks/>
            </p:cNvSpPr>
            <p:nvPr userDrawn="1"/>
          </p:nvSpPr>
          <p:spPr bwMode="invGray">
            <a:xfrm>
              <a:off x="12268201" y="22225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Freihandform 82"/>
            <p:cNvSpPr>
              <a:spLocks/>
            </p:cNvSpPr>
            <p:nvPr userDrawn="1"/>
          </p:nvSpPr>
          <p:spPr bwMode="invGray">
            <a:xfrm>
              <a:off x="12844463" y="111125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Freihandform 83"/>
            <p:cNvSpPr>
              <a:spLocks/>
            </p:cNvSpPr>
            <p:nvPr userDrawn="1"/>
          </p:nvSpPr>
          <p:spPr bwMode="invGray">
            <a:xfrm>
              <a:off x="12133263" y="79375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Freihandform 84"/>
            <p:cNvSpPr>
              <a:spLocks/>
            </p:cNvSpPr>
            <p:nvPr userDrawn="1"/>
          </p:nvSpPr>
          <p:spPr bwMode="invGray">
            <a:xfrm>
              <a:off x="12160251" y="79375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Freihandform 85"/>
            <p:cNvSpPr>
              <a:spLocks/>
            </p:cNvSpPr>
            <p:nvPr userDrawn="1"/>
          </p:nvSpPr>
          <p:spPr bwMode="invGray">
            <a:xfrm>
              <a:off x="11825288" y="76200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Freihandform 86"/>
            <p:cNvSpPr>
              <a:spLocks/>
            </p:cNvSpPr>
            <p:nvPr userDrawn="1"/>
          </p:nvSpPr>
          <p:spPr bwMode="invGray">
            <a:xfrm>
              <a:off x="10618788" y="9525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Freihandform 87"/>
            <p:cNvSpPr>
              <a:spLocks/>
            </p:cNvSpPr>
            <p:nvPr userDrawn="1"/>
          </p:nvSpPr>
          <p:spPr bwMode="invGray">
            <a:xfrm>
              <a:off x="10866438" y="9525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Freihandform 88"/>
            <p:cNvSpPr>
              <a:spLocks/>
            </p:cNvSpPr>
            <p:nvPr userDrawn="1"/>
          </p:nvSpPr>
          <p:spPr bwMode="invGray">
            <a:xfrm>
              <a:off x="12157076" y="117475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Freihandform 89"/>
            <p:cNvSpPr>
              <a:spLocks/>
            </p:cNvSpPr>
            <p:nvPr userDrawn="1"/>
          </p:nvSpPr>
          <p:spPr bwMode="invGray">
            <a:xfrm>
              <a:off x="10458451" y="7938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Freihandform 90"/>
            <p:cNvSpPr>
              <a:spLocks/>
            </p:cNvSpPr>
            <p:nvPr userDrawn="1"/>
          </p:nvSpPr>
          <p:spPr bwMode="invGray">
            <a:xfrm>
              <a:off x="10844213" y="68262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Freihandform 91"/>
            <p:cNvSpPr>
              <a:spLocks/>
            </p:cNvSpPr>
            <p:nvPr userDrawn="1"/>
          </p:nvSpPr>
          <p:spPr bwMode="invGray">
            <a:xfrm>
              <a:off x="10201276" y="19050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Freihandform 92"/>
            <p:cNvSpPr>
              <a:spLocks/>
            </p:cNvSpPr>
            <p:nvPr userDrawn="1"/>
          </p:nvSpPr>
          <p:spPr bwMode="invGray">
            <a:xfrm>
              <a:off x="10669588" y="69850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Freihandform 93"/>
            <p:cNvSpPr>
              <a:spLocks/>
            </p:cNvSpPr>
            <p:nvPr userDrawn="1"/>
          </p:nvSpPr>
          <p:spPr bwMode="invGray">
            <a:xfrm>
              <a:off x="10750551" y="103187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Freihandform 94"/>
            <p:cNvSpPr>
              <a:spLocks/>
            </p:cNvSpPr>
            <p:nvPr userDrawn="1"/>
          </p:nvSpPr>
          <p:spPr bwMode="invGray">
            <a:xfrm>
              <a:off x="10771188" y="111125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Freihandform 95"/>
            <p:cNvSpPr>
              <a:spLocks/>
            </p:cNvSpPr>
            <p:nvPr userDrawn="1"/>
          </p:nvSpPr>
          <p:spPr bwMode="invGray">
            <a:xfrm>
              <a:off x="9771063" y="85725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Freihandform 96"/>
            <p:cNvSpPr>
              <a:spLocks/>
            </p:cNvSpPr>
            <p:nvPr userDrawn="1"/>
          </p:nvSpPr>
          <p:spPr bwMode="invGray">
            <a:xfrm>
              <a:off x="10272713" y="111125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Freihandform 97"/>
            <p:cNvSpPr>
              <a:spLocks/>
            </p:cNvSpPr>
            <p:nvPr userDrawn="1"/>
          </p:nvSpPr>
          <p:spPr bwMode="invGray">
            <a:xfrm>
              <a:off x="9129713" y="9525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Freihandform 98"/>
            <p:cNvSpPr>
              <a:spLocks/>
            </p:cNvSpPr>
            <p:nvPr userDrawn="1"/>
          </p:nvSpPr>
          <p:spPr bwMode="invGray">
            <a:xfrm>
              <a:off x="9131301" y="9525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Freihandform 99"/>
            <p:cNvSpPr>
              <a:spLocks/>
            </p:cNvSpPr>
            <p:nvPr userDrawn="1"/>
          </p:nvSpPr>
          <p:spPr bwMode="invGray">
            <a:xfrm>
              <a:off x="9974263" y="80962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Freihandform 100"/>
            <p:cNvSpPr>
              <a:spLocks/>
            </p:cNvSpPr>
            <p:nvPr userDrawn="1"/>
          </p:nvSpPr>
          <p:spPr bwMode="invGray">
            <a:xfrm>
              <a:off x="8813801" y="19050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" name="Freihandform 101"/>
            <p:cNvSpPr>
              <a:spLocks/>
            </p:cNvSpPr>
            <p:nvPr userDrawn="1"/>
          </p:nvSpPr>
          <p:spPr bwMode="invGray">
            <a:xfrm>
              <a:off x="8374063" y="9525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Freihandform 102"/>
            <p:cNvSpPr>
              <a:spLocks/>
            </p:cNvSpPr>
            <p:nvPr userDrawn="1"/>
          </p:nvSpPr>
          <p:spPr bwMode="invGray">
            <a:xfrm>
              <a:off x="8910638" y="119062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Freihandform 103"/>
            <p:cNvSpPr>
              <a:spLocks/>
            </p:cNvSpPr>
            <p:nvPr userDrawn="1"/>
          </p:nvSpPr>
          <p:spPr bwMode="invGray">
            <a:xfrm>
              <a:off x="4297363" y="11112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Freihandform 104"/>
            <p:cNvSpPr>
              <a:spLocks/>
            </p:cNvSpPr>
            <p:nvPr userDrawn="1"/>
          </p:nvSpPr>
          <p:spPr bwMode="invGray">
            <a:xfrm>
              <a:off x="6057900" y="31750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Freihandform 105"/>
            <p:cNvSpPr>
              <a:spLocks/>
            </p:cNvSpPr>
            <p:nvPr userDrawn="1"/>
          </p:nvSpPr>
          <p:spPr bwMode="invGray">
            <a:xfrm>
              <a:off x="4222750" y="20637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Freihandform 106"/>
            <p:cNvSpPr>
              <a:spLocks/>
            </p:cNvSpPr>
            <p:nvPr userDrawn="1"/>
          </p:nvSpPr>
          <p:spPr bwMode="invGray">
            <a:xfrm>
              <a:off x="6297613" y="14287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Freihandform 107"/>
            <p:cNvSpPr>
              <a:spLocks/>
            </p:cNvSpPr>
            <p:nvPr userDrawn="1"/>
          </p:nvSpPr>
          <p:spPr bwMode="invGray">
            <a:xfrm>
              <a:off x="6223000" y="11112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" name="Freihandform 108"/>
            <p:cNvSpPr>
              <a:spLocks/>
            </p:cNvSpPr>
            <p:nvPr userDrawn="1"/>
          </p:nvSpPr>
          <p:spPr bwMode="invGray">
            <a:xfrm>
              <a:off x="6211888" y="107950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" name="Freihandform 109"/>
            <p:cNvSpPr>
              <a:spLocks/>
            </p:cNvSpPr>
            <p:nvPr userDrawn="1"/>
          </p:nvSpPr>
          <p:spPr bwMode="invGray">
            <a:xfrm>
              <a:off x="5834063" y="101600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Freihandform 110"/>
            <p:cNvSpPr>
              <a:spLocks/>
            </p:cNvSpPr>
            <p:nvPr userDrawn="1"/>
          </p:nvSpPr>
          <p:spPr bwMode="invGray">
            <a:xfrm>
              <a:off x="5854700" y="130175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" name="Freihandform 111"/>
            <p:cNvSpPr>
              <a:spLocks/>
            </p:cNvSpPr>
            <p:nvPr userDrawn="1"/>
          </p:nvSpPr>
          <p:spPr bwMode="invGray">
            <a:xfrm>
              <a:off x="3635375" y="38100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" name="Freihandform 112"/>
            <p:cNvSpPr>
              <a:spLocks/>
            </p:cNvSpPr>
            <p:nvPr userDrawn="1"/>
          </p:nvSpPr>
          <p:spPr bwMode="invGray">
            <a:xfrm>
              <a:off x="3162300" y="22225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Freihandform 113"/>
            <p:cNvSpPr>
              <a:spLocks/>
            </p:cNvSpPr>
            <p:nvPr userDrawn="1"/>
          </p:nvSpPr>
          <p:spPr bwMode="invGray">
            <a:xfrm>
              <a:off x="2165350" y="38100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Freihandform 114"/>
            <p:cNvSpPr>
              <a:spLocks/>
            </p:cNvSpPr>
            <p:nvPr userDrawn="1"/>
          </p:nvSpPr>
          <p:spPr bwMode="invGray">
            <a:xfrm>
              <a:off x="2170113" y="31750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Freihandform 115"/>
            <p:cNvSpPr>
              <a:spLocks/>
            </p:cNvSpPr>
            <p:nvPr userDrawn="1"/>
          </p:nvSpPr>
          <p:spPr bwMode="invGray">
            <a:xfrm>
              <a:off x="2336800" y="30162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Freihandform 116"/>
            <p:cNvSpPr>
              <a:spLocks/>
            </p:cNvSpPr>
            <p:nvPr userDrawn="1"/>
          </p:nvSpPr>
          <p:spPr bwMode="invGray">
            <a:xfrm>
              <a:off x="3052763" y="31750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Freihandform 117"/>
            <p:cNvSpPr>
              <a:spLocks/>
            </p:cNvSpPr>
            <p:nvPr userDrawn="1"/>
          </p:nvSpPr>
          <p:spPr bwMode="invGray">
            <a:xfrm>
              <a:off x="2994025" y="34925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9" name="Freihandform 118"/>
            <p:cNvSpPr>
              <a:spLocks/>
            </p:cNvSpPr>
            <p:nvPr userDrawn="1"/>
          </p:nvSpPr>
          <p:spPr bwMode="invGray">
            <a:xfrm>
              <a:off x="2760663" y="31750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0" name="Freihandform 119"/>
            <p:cNvSpPr>
              <a:spLocks/>
            </p:cNvSpPr>
            <p:nvPr userDrawn="1"/>
          </p:nvSpPr>
          <p:spPr bwMode="invGray">
            <a:xfrm>
              <a:off x="2844800" y="31750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1" name="Freihandform 120"/>
            <p:cNvSpPr>
              <a:spLocks/>
            </p:cNvSpPr>
            <p:nvPr userDrawn="1"/>
          </p:nvSpPr>
          <p:spPr bwMode="invGray">
            <a:xfrm>
              <a:off x="2890838" y="25400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2" name="Freihandform 121"/>
            <p:cNvSpPr>
              <a:spLocks/>
            </p:cNvSpPr>
            <p:nvPr userDrawn="1"/>
          </p:nvSpPr>
          <p:spPr bwMode="invGray">
            <a:xfrm>
              <a:off x="5335588" y="127000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Freihandform 122"/>
            <p:cNvSpPr>
              <a:spLocks/>
            </p:cNvSpPr>
            <p:nvPr userDrawn="1"/>
          </p:nvSpPr>
          <p:spPr bwMode="invGray">
            <a:xfrm>
              <a:off x="4984750" y="123825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Freihandform 123"/>
            <p:cNvSpPr>
              <a:spLocks/>
            </p:cNvSpPr>
            <p:nvPr userDrawn="1"/>
          </p:nvSpPr>
          <p:spPr bwMode="invGray">
            <a:xfrm>
              <a:off x="4527550" y="123825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Freihandform 124"/>
            <p:cNvSpPr>
              <a:spLocks/>
            </p:cNvSpPr>
            <p:nvPr userDrawn="1"/>
          </p:nvSpPr>
          <p:spPr bwMode="invGray">
            <a:xfrm>
              <a:off x="4865688" y="155574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Freihandform 125"/>
            <p:cNvSpPr>
              <a:spLocks/>
            </p:cNvSpPr>
            <p:nvPr userDrawn="1"/>
          </p:nvSpPr>
          <p:spPr bwMode="invGray">
            <a:xfrm>
              <a:off x="3976688" y="95250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Freihandform 126"/>
            <p:cNvSpPr>
              <a:spLocks/>
            </p:cNvSpPr>
            <p:nvPr userDrawn="1"/>
          </p:nvSpPr>
          <p:spPr bwMode="invGray">
            <a:xfrm>
              <a:off x="4087813" y="96837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Freihandform 127"/>
            <p:cNvSpPr>
              <a:spLocks/>
            </p:cNvSpPr>
            <p:nvPr userDrawn="1"/>
          </p:nvSpPr>
          <p:spPr bwMode="invGray">
            <a:xfrm>
              <a:off x="4043363" y="95250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Freihandform 128"/>
            <p:cNvSpPr>
              <a:spLocks/>
            </p:cNvSpPr>
            <p:nvPr userDrawn="1"/>
          </p:nvSpPr>
          <p:spPr bwMode="invGray">
            <a:xfrm>
              <a:off x="2543175" y="26987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Freihandform 129"/>
            <p:cNvSpPr>
              <a:spLocks/>
            </p:cNvSpPr>
            <p:nvPr userDrawn="1"/>
          </p:nvSpPr>
          <p:spPr bwMode="invGray">
            <a:xfrm>
              <a:off x="935038" y="36512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1" name="Freihandform 130"/>
            <p:cNvSpPr>
              <a:spLocks/>
            </p:cNvSpPr>
            <p:nvPr userDrawn="1"/>
          </p:nvSpPr>
          <p:spPr bwMode="invGray">
            <a:xfrm>
              <a:off x="374650" y="100012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2" name="Freihandform 131"/>
            <p:cNvSpPr>
              <a:spLocks/>
            </p:cNvSpPr>
            <p:nvPr userDrawn="1"/>
          </p:nvSpPr>
          <p:spPr bwMode="invGray">
            <a:xfrm>
              <a:off x="185738" y="100012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3435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7908" y="116632"/>
            <a:ext cx="9792935" cy="63795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E7FFD4-5BE3-49E9-B2E7-EF6C8B8A96AA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  <p:grpSp>
        <p:nvGrpSpPr>
          <p:cNvPr id="9" name="Linie" descr="Liniengrafik"/>
          <p:cNvGrpSpPr/>
          <p:nvPr userDrawn="1"/>
        </p:nvGrpSpPr>
        <p:grpSpPr bwMode="invGray">
          <a:xfrm>
            <a:off x="1557908" y="792758"/>
            <a:ext cx="8934437" cy="45084"/>
            <a:chOff x="0" y="0"/>
            <a:chExt cx="17394239" cy="160336"/>
          </a:xfrm>
          <a:solidFill>
            <a:srgbClr val="3F7E44"/>
          </a:solidFill>
        </p:grpSpPr>
        <p:sp>
          <p:nvSpPr>
            <p:cNvPr id="10" name="Freihandform 9"/>
            <p:cNvSpPr>
              <a:spLocks/>
            </p:cNvSpPr>
            <p:nvPr userDrawn="1"/>
          </p:nvSpPr>
          <p:spPr bwMode="invGray">
            <a:xfrm>
              <a:off x="16925926" y="65087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ihandform 10"/>
            <p:cNvSpPr>
              <a:spLocks/>
            </p:cNvSpPr>
            <p:nvPr userDrawn="1"/>
          </p:nvSpPr>
          <p:spPr bwMode="invGray">
            <a:xfrm>
              <a:off x="16490951" y="52387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ihandform 11"/>
            <p:cNvSpPr>
              <a:spLocks/>
            </p:cNvSpPr>
            <p:nvPr userDrawn="1"/>
          </p:nvSpPr>
          <p:spPr bwMode="invGray">
            <a:xfrm>
              <a:off x="16924338" y="762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ihandform 12"/>
            <p:cNvSpPr>
              <a:spLocks/>
            </p:cNvSpPr>
            <p:nvPr userDrawn="1"/>
          </p:nvSpPr>
          <p:spPr bwMode="invGray">
            <a:xfrm>
              <a:off x="6848475" y="92075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ihandform 13"/>
            <p:cNvSpPr>
              <a:spLocks/>
            </p:cNvSpPr>
            <p:nvPr userDrawn="1"/>
          </p:nvSpPr>
          <p:spPr bwMode="invGray">
            <a:xfrm>
              <a:off x="463550" y="96837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ihandform 14"/>
            <p:cNvSpPr>
              <a:spLocks/>
            </p:cNvSpPr>
            <p:nvPr userDrawn="1"/>
          </p:nvSpPr>
          <p:spPr bwMode="invGray">
            <a:xfrm>
              <a:off x="6737350" y="112712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ihandform 15"/>
            <p:cNvSpPr>
              <a:spLocks/>
            </p:cNvSpPr>
            <p:nvPr userDrawn="1"/>
          </p:nvSpPr>
          <p:spPr bwMode="invGray">
            <a:xfrm>
              <a:off x="7213600" y="38100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ihandform 16"/>
            <p:cNvSpPr>
              <a:spLocks/>
            </p:cNvSpPr>
            <p:nvPr userDrawn="1"/>
          </p:nvSpPr>
          <p:spPr bwMode="invGray">
            <a:xfrm>
              <a:off x="5337175" y="133350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ihandform 17"/>
            <p:cNvSpPr>
              <a:spLocks/>
            </p:cNvSpPr>
            <p:nvPr userDrawn="1"/>
          </p:nvSpPr>
          <p:spPr bwMode="invGray">
            <a:xfrm>
              <a:off x="7770813" y="9525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ihandform 18"/>
            <p:cNvSpPr>
              <a:spLocks/>
            </p:cNvSpPr>
            <p:nvPr userDrawn="1"/>
          </p:nvSpPr>
          <p:spPr bwMode="invGray">
            <a:xfrm>
              <a:off x="2435225" y="65087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ihandform 19"/>
            <p:cNvSpPr>
              <a:spLocks/>
            </p:cNvSpPr>
            <p:nvPr userDrawn="1"/>
          </p:nvSpPr>
          <p:spPr bwMode="invGray">
            <a:xfrm>
              <a:off x="2436813" y="63500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ihandform 20"/>
            <p:cNvSpPr>
              <a:spLocks/>
            </p:cNvSpPr>
            <p:nvPr userDrawn="1"/>
          </p:nvSpPr>
          <p:spPr bwMode="invGray">
            <a:xfrm>
              <a:off x="6800850" y="107950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ihandform 21"/>
            <p:cNvSpPr>
              <a:spLocks/>
            </p:cNvSpPr>
            <p:nvPr userDrawn="1"/>
          </p:nvSpPr>
          <p:spPr bwMode="invGray">
            <a:xfrm>
              <a:off x="6932613" y="90487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ihandform 22"/>
            <p:cNvSpPr>
              <a:spLocks/>
            </p:cNvSpPr>
            <p:nvPr userDrawn="1"/>
          </p:nvSpPr>
          <p:spPr bwMode="invGray">
            <a:xfrm>
              <a:off x="4826000" y="106362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ihandform 23"/>
            <p:cNvSpPr>
              <a:spLocks/>
            </p:cNvSpPr>
            <p:nvPr userDrawn="1"/>
          </p:nvSpPr>
          <p:spPr bwMode="invGray">
            <a:xfrm>
              <a:off x="6105525" y="119062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ihandform 24"/>
            <p:cNvSpPr>
              <a:spLocks/>
            </p:cNvSpPr>
            <p:nvPr userDrawn="1"/>
          </p:nvSpPr>
          <p:spPr bwMode="invGray">
            <a:xfrm>
              <a:off x="5740400" y="127000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ihandform 25"/>
            <p:cNvSpPr>
              <a:spLocks/>
            </p:cNvSpPr>
            <p:nvPr userDrawn="1"/>
          </p:nvSpPr>
          <p:spPr bwMode="invGray">
            <a:xfrm>
              <a:off x="6761163" y="95250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ihandform 26"/>
            <p:cNvSpPr>
              <a:spLocks/>
            </p:cNvSpPr>
            <p:nvPr userDrawn="1"/>
          </p:nvSpPr>
          <p:spPr bwMode="invGray">
            <a:xfrm>
              <a:off x="6808788" y="106362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ihandform 27"/>
            <p:cNvSpPr>
              <a:spLocks/>
            </p:cNvSpPr>
            <p:nvPr userDrawn="1"/>
          </p:nvSpPr>
          <p:spPr bwMode="invGray">
            <a:xfrm>
              <a:off x="4579938" y="96837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ihandform 28"/>
            <p:cNvSpPr>
              <a:spLocks/>
            </p:cNvSpPr>
            <p:nvPr userDrawn="1"/>
          </p:nvSpPr>
          <p:spPr bwMode="invGray">
            <a:xfrm>
              <a:off x="5108575" y="107950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ihandform 29"/>
            <p:cNvSpPr>
              <a:spLocks/>
            </p:cNvSpPr>
            <p:nvPr userDrawn="1"/>
          </p:nvSpPr>
          <p:spPr bwMode="invGray">
            <a:xfrm>
              <a:off x="6605588" y="100012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ihandform 30"/>
            <p:cNvSpPr>
              <a:spLocks noEditPoints="1"/>
            </p:cNvSpPr>
            <p:nvPr userDrawn="1"/>
          </p:nvSpPr>
          <p:spPr bwMode="invGray">
            <a:xfrm>
              <a:off x="6648450" y="112712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ihandform 31"/>
            <p:cNvSpPr>
              <a:spLocks/>
            </p:cNvSpPr>
            <p:nvPr userDrawn="1"/>
          </p:nvSpPr>
          <p:spPr bwMode="invGray">
            <a:xfrm>
              <a:off x="15887701" y="53975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ihandform 32"/>
            <p:cNvSpPr>
              <a:spLocks/>
            </p:cNvSpPr>
            <p:nvPr userDrawn="1"/>
          </p:nvSpPr>
          <p:spPr bwMode="invGray">
            <a:xfrm>
              <a:off x="10093326" y="38100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ihandform 33"/>
            <p:cNvSpPr>
              <a:spLocks/>
            </p:cNvSpPr>
            <p:nvPr userDrawn="1"/>
          </p:nvSpPr>
          <p:spPr bwMode="invGray">
            <a:xfrm>
              <a:off x="10942638" y="9525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ihandform 34"/>
            <p:cNvSpPr>
              <a:spLocks/>
            </p:cNvSpPr>
            <p:nvPr userDrawn="1"/>
          </p:nvSpPr>
          <p:spPr bwMode="invGray">
            <a:xfrm>
              <a:off x="15427326" y="52387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ihandform 35"/>
            <p:cNvSpPr>
              <a:spLocks/>
            </p:cNvSpPr>
            <p:nvPr userDrawn="1"/>
          </p:nvSpPr>
          <p:spPr bwMode="invGray">
            <a:xfrm>
              <a:off x="12644438" y="31750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ihandform 36"/>
            <p:cNvSpPr>
              <a:spLocks/>
            </p:cNvSpPr>
            <p:nvPr userDrawn="1"/>
          </p:nvSpPr>
          <p:spPr bwMode="invGray">
            <a:xfrm>
              <a:off x="10931526" y="111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ihandform 37"/>
            <p:cNvSpPr>
              <a:spLocks/>
            </p:cNvSpPr>
            <p:nvPr userDrawn="1"/>
          </p:nvSpPr>
          <p:spPr bwMode="invGray">
            <a:xfrm>
              <a:off x="9693276" y="15875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ihandform 38"/>
            <p:cNvSpPr>
              <a:spLocks/>
            </p:cNvSpPr>
            <p:nvPr userDrawn="1"/>
          </p:nvSpPr>
          <p:spPr bwMode="invGray">
            <a:xfrm>
              <a:off x="9748838" y="36512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ihandform 39"/>
            <p:cNvSpPr>
              <a:spLocks/>
            </p:cNvSpPr>
            <p:nvPr userDrawn="1"/>
          </p:nvSpPr>
          <p:spPr bwMode="invGray">
            <a:xfrm>
              <a:off x="8413750" y="25400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ihandform 40"/>
            <p:cNvSpPr>
              <a:spLocks/>
            </p:cNvSpPr>
            <p:nvPr userDrawn="1"/>
          </p:nvSpPr>
          <p:spPr bwMode="invGray">
            <a:xfrm>
              <a:off x="9629776" y="31750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ihandform 41"/>
            <p:cNvSpPr>
              <a:spLocks/>
            </p:cNvSpPr>
            <p:nvPr userDrawn="1"/>
          </p:nvSpPr>
          <p:spPr bwMode="invGray">
            <a:xfrm>
              <a:off x="16206788" y="80962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ihandform 42"/>
            <p:cNvSpPr>
              <a:spLocks/>
            </p:cNvSpPr>
            <p:nvPr userDrawn="1"/>
          </p:nvSpPr>
          <p:spPr bwMode="invGray">
            <a:xfrm>
              <a:off x="16335376" y="69850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ihandform 43"/>
            <p:cNvSpPr>
              <a:spLocks/>
            </p:cNvSpPr>
            <p:nvPr userDrawn="1"/>
          </p:nvSpPr>
          <p:spPr bwMode="invGray">
            <a:xfrm>
              <a:off x="13384213" y="42862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ihandform 44"/>
            <p:cNvSpPr>
              <a:spLocks/>
            </p:cNvSpPr>
            <p:nvPr userDrawn="1"/>
          </p:nvSpPr>
          <p:spPr bwMode="invGray">
            <a:xfrm>
              <a:off x="15957551" y="123825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ihandform 45"/>
            <p:cNvSpPr>
              <a:spLocks/>
            </p:cNvSpPr>
            <p:nvPr userDrawn="1"/>
          </p:nvSpPr>
          <p:spPr bwMode="invGray">
            <a:xfrm>
              <a:off x="15992476" y="122237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ihandform 46"/>
            <p:cNvSpPr>
              <a:spLocks/>
            </p:cNvSpPr>
            <p:nvPr userDrawn="1"/>
          </p:nvSpPr>
          <p:spPr bwMode="invGray">
            <a:xfrm>
              <a:off x="13025438" y="106362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ihandform 47"/>
            <p:cNvSpPr>
              <a:spLocks/>
            </p:cNvSpPr>
            <p:nvPr userDrawn="1"/>
          </p:nvSpPr>
          <p:spPr bwMode="invGray">
            <a:xfrm>
              <a:off x="16219488" y="49212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ihandform 48"/>
            <p:cNvSpPr>
              <a:spLocks/>
            </p:cNvSpPr>
            <p:nvPr userDrawn="1"/>
          </p:nvSpPr>
          <p:spPr bwMode="invGray">
            <a:xfrm>
              <a:off x="16292513" y="112712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ihandform 49"/>
            <p:cNvSpPr>
              <a:spLocks/>
            </p:cNvSpPr>
            <p:nvPr userDrawn="1"/>
          </p:nvSpPr>
          <p:spPr bwMode="invGray">
            <a:xfrm>
              <a:off x="8458200" y="123825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Freihandform 50"/>
            <p:cNvSpPr>
              <a:spLocks/>
            </p:cNvSpPr>
            <p:nvPr userDrawn="1"/>
          </p:nvSpPr>
          <p:spPr bwMode="invGray">
            <a:xfrm>
              <a:off x="16181388" y="873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Freihandform 51"/>
            <p:cNvSpPr>
              <a:spLocks/>
            </p:cNvSpPr>
            <p:nvPr userDrawn="1"/>
          </p:nvSpPr>
          <p:spPr bwMode="invGray">
            <a:xfrm>
              <a:off x="8864601" y="123825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ihandform 52"/>
            <p:cNvSpPr>
              <a:spLocks/>
            </p:cNvSpPr>
            <p:nvPr userDrawn="1"/>
          </p:nvSpPr>
          <p:spPr bwMode="invGray">
            <a:xfrm>
              <a:off x="8963026" y="15875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Freihandform 53"/>
            <p:cNvSpPr>
              <a:spLocks/>
            </p:cNvSpPr>
            <p:nvPr userDrawn="1"/>
          </p:nvSpPr>
          <p:spPr bwMode="invGray">
            <a:xfrm>
              <a:off x="8869363" y="123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Freihandform 54"/>
            <p:cNvSpPr>
              <a:spLocks/>
            </p:cNvSpPr>
            <p:nvPr userDrawn="1"/>
          </p:nvSpPr>
          <p:spPr bwMode="invGray">
            <a:xfrm>
              <a:off x="10764838" y="101600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Freihandform 55"/>
            <p:cNvSpPr>
              <a:spLocks/>
            </p:cNvSpPr>
            <p:nvPr userDrawn="1"/>
          </p:nvSpPr>
          <p:spPr bwMode="invGray">
            <a:xfrm>
              <a:off x="10399713" y="95250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Freihandform 56"/>
            <p:cNvSpPr>
              <a:spLocks/>
            </p:cNvSpPr>
            <p:nvPr userDrawn="1"/>
          </p:nvSpPr>
          <p:spPr bwMode="invGray">
            <a:xfrm>
              <a:off x="13250863" y="22225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ihandform 57"/>
            <p:cNvSpPr>
              <a:spLocks/>
            </p:cNvSpPr>
            <p:nvPr userDrawn="1"/>
          </p:nvSpPr>
          <p:spPr bwMode="invGray">
            <a:xfrm>
              <a:off x="8847138" y="123825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ihandform 58"/>
            <p:cNvSpPr>
              <a:spLocks/>
            </p:cNvSpPr>
            <p:nvPr userDrawn="1"/>
          </p:nvSpPr>
          <p:spPr bwMode="invGray">
            <a:xfrm>
              <a:off x="11349038" y="76200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ihandform 59"/>
            <p:cNvSpPr>
              <a:spLocks/>
            </p:cNvSpPr>
            <p:nvPr userDrawn="1"/>
          </p:nvSpPr>
          <p:spPr bwMode="invGray">
            <a:xfrm>
              <a:off x="11291888" y="69850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ihandform 60"/>
            <p:cNvSpPr>
              <a:spLocks/>
            </p:cNvSpPr>
            <p:nvPr userDrawn="1"/>
          </p:nvSpPr>
          <p:spPr bwMode="invGray">
            <a:xfrm>
              <a:off x="11517313" y="84137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ihandform 61"/>
            <p:cNvSpPr>
              <a:spLocks/>
            </p:cNvSpPr>
            <p:nvPr userDrawn="1"/>
          </p:nvSpPr>
          <p:spPr bwMode="invGray">
            <a:xfrm>
              <a:off x="12233276" y="90487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ihandform 62"/>
            <p:cNvSpPr>
              <a:spLocks/>
            </p:cNvSpPr>
            <p:nvPr userDrawn="1"/>
          </p:nvSpPr>
          <p:spPr bwMode="invGray">
            <a:xfrm>
              <a:off x="7180263" y="90487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Freihandform 63"/>
            <p:cNvSpPr>
              <a:spLocks/>
            </p:cNvSpPr>
            <p:nvPr userDrawn="1"/>
          </p:nvSpPr>
          <p:spPr bwMode="invGray">
            <a:xfrm>
              <a:off x="14073188" y="74612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ihandform 64"/>
            <p:cNvSpPr>
              <a:spLocks/>
            </p:cNvSpPr>
            <p:nvPr userDrawn="1"/>
          </p:nvSpPr>
          <p:spPr bwMode="invGray">
            <a:xfrm>
              <a:off x="11633201" y="69850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ihandform 65"/>
            <p:cNvSpPr>
              <a:spLocks/>
            </p:cNvSpPr>
            <p:nvPr userDrawn="1"/>
          </p:nvSpPr>
          <p:spPr bwMode="invGray">
            <a:xfrm>
              <a:off x="14119226" y="84137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ihandform 66"/>
            <p:cNvSpPr>
              <a:spLocks/>
            </p:cNvSpPr>
            <p:nvPr userDrawn="1"/>
          </p:nvSpPr>
          <p:spPr bwMode="invGray">
            <a:xfrm>
              <a:off x="14235113" y="85725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ihandform 67"/>
            <p:cNvSpPr>
              <a:spLocks noEditPoints="1"/>
            </p:cNvSpPr>
            <p:nvPr userDrawn="1"/>
          </p:nvSpPr>
          <p:spPr bwMode="invGray">
            <a:xfrm>
              <a:off x="0" y="0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ihandform 68"/>
            <p:cNvSpPr>
              <a:spLocks/>
            </p:cNvSpPr>
            <p:nvPr userDrawn="1"/>
          </p:nvSpPr>
          <p:spPr bwMode="invGray">
            <a:xfrm>
              <a:off x="16227426" y="76200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Freihandform 69"/>
            <p:cNvSpPr>
              <a:spLocks/>
            </p:cNvSpPr>
            <p:nvPr userDrawn="1"/>
          </p:nvSpPr>
          <p:spPr bwMode="invGray">
            <a:xfrm>
              <a:off x="16292513" y="84137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Freihandform 70"/>
            <p:cNvSpPr>
              <a:spLocks/>
            </p:cNvSpPr>
            <p:nvPr userDrawn="1"/>
          </p:nvSpPr>
          <p:spPr bwMode="invGray">
            <a:xfrm>
              <a:off x="16417926" y="106362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Freihandform 71"/>
            <p:cNvSpPr>
              <a:spLocks/>
            </p:cNvSpPr>
            <p:nvPr userDrawn="1"/>
          </p:nvSpPr>
          <p:spPr bwMode="invGray">
            <a:xfrm>
              <a:off x="16362363" y="122237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Freihandform 72"/>
            <p:cNvSpPr>
              <a:spLocks/>
            </p:cNvSpPr>
            <p:nvPr userDrawn="1"/>
          </p:nvSpPr>
          <p:spPr bwMode="invGray">
            <a:xfrm>
              <a:off x="14889163" y="30162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ihandform 73"/>
            <p:cNvSpPr>
              <a:spLocks/>
            </p:cNvSpPr>
            <p:nvPr userDrawn="1"/>
          </p:nvSpPr>
          <p:spPr bwMode="invGray">
            <a:xfrm>
              <a:off x="1638300" y="34925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Freihandform 74"/>
            <p:cNvSpPr>
              <a:spLocks/>
            </p:cNvSpPr>
            <p:nvPr userDrawn="1"/>
          </p:nvSpPr>
          <p:spPr bwMode="invGray">
            <a:xfrm>
              <a:off x="13246101" y="31750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Freihandform 75"/>
            <p:cNvSpPr>
              <a:spLocks/>
            </p:cNvSpPr>
            <p:nvPr userDrawn="1"/>
          </p:nvSpPr>
          <p:spPr bwMode="invGray">
            <a:xfrm>
              <a:off x="13249276" y="22225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Freihandform 76"/>
            <p:cNvSpPr>
              <a:spLocks/>
            </p:cNvSpPr>
            <p:nvPr userDrawn="1"/>
          </p:nvSpPr>
          <p:spPr bwMode="invGray">
            <a:xfrm>
              <a:off x="13916026" y="114300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Freihandform 77"/>
            <p:cNvSpPr>
              <a:spLocks/>
            </p:cNvSpPr>
            <p:nvPr userDrawn="1"/>
          </p:nvSpPr>
          <p:spPr bwMode="invGray">
            <a:xfrm>
              <a:off x="12690476" y="22225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Freihandform 78"/>
            <p:cNvSpPr>
              <a:spLocks/>
            </p:cNvSpPr>
            <p:nvPr userDrawn="1"/>
          </p:nvSpPr>
          <p:spPr bwMode="invGray">
            <a:xfrm>
              <a:off x="12757151" y="22225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Freihandform 79"/>
            <p:cNvSpPr>
              <a:spLocks/>
            </p:cNvSpPr>
            <p:nvPr userDrawn="1"/>
          </p:nvSpPr>
          <p:spPr bwMode="invGray">
            <a:xfrm>
              <a:off x="13904913" y="127000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Freihandform 80"/>
            <p:cNvSpPr>
              <a:spLocks/>
            </p:cNvSpPr>
            <p:nvPr userDrawn="1"/>
          </p:nvSpPr>
          <p:spPr bwMode="invGray">
            <a:xfrm>
              <a:off x="13342938" y="92075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Freihandform 81"/>
            <p:cNvSpPr>
              <a:spLocks/>
            </p:cNvSpPr>
            <p:nvPr userDrawn="1"/>
          </p:nvSpPr>
          <p:spPr bwMode="invGray">
            <a:xfrm>
              <a:off x="12268201" y="22225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Freihandform 82"/>
            <p:cNvSpPr>
              <a:spLocks/>
            </p:cNvSpPr>
            <p:nvPr userDrawn="1"/>
          </p:nvSpPr>
          <p:spPr bwMode="invGray">
            <a:xfrm>
              <a:off x="12844463" y="111125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Freihandform 83"/>
            <p:cNvSpPr>
              <a:spLocks/>
            </p:cNvSpPr>
            <p:nvPr userDrawn="1"/>
          </p:nvSpPr>
          <p:spPr bwMode="invGray">
            <a:xfrm>
              <a:off x="12133263" y="79375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Freihandform 84"/>
            <p:cNvSpPr>
              <a:spLocks/>
            </p:cNvSpPr>
            <p:nvPr userDrawn="1"/>
          </p:nvSpPr>
          <p:spPr bwMode="invGray">
            <a:xfrm>
              <a:off x="12160251" y="79375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Freihandform 85"/>
            <p:cNvSpPr>
              <a:spLocks/>
            </p:cNvSpPr>
            <p:nvPr userDrawn="1"/>
          </p:nvSpPr>
          <p:spPr bwMode="invGray">
            <a:xfrm>
              <a:off x="11825288" y="76200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Freihandform 86"/>
            <p:cNvSpPr>
              <a:spLocks/>
            </p:cNvSpPr>
            <p:nvPr userDrawn="1"/>
          </p:nvSpPr>
          <p:spPr bwMode="invGray">
            <a:xfrm>
              <a:off x="10618788" y="9525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Freihandform 87"/>
            <p:cNvSpPr>
              <a:spLocks/>
            </p:cNvSpPr>
            <p:nvPr userDrawn="1"/>
          </p:nvSpPr>
          <p:spPr bwMode="invGray">
            <a:xfrm>
              <a:off x="10866438" y="9525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Freihandform 88"/>
            <p:cNvSpPr>
              <a:spLocks/>
            </p:cNvSpPr>
            <p:nvPr userDrawn="1"/>
          </p:nvSpPr>
          <p:spPr bwMode="invGray">
            <a:xfrm>
              <a:off x="12157076" y="117475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Freihandform 89"/>
            <p:cNvSpPr>
              <a:spLocks/>
            </p:cNvSpPr>
            <p:nvPr userDrawn="1"/>
          </p:nvSpPr>
          <p:spPr bwMode="invGray">
            <a:xfrm>
              <a:off x="10458451" y="7938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Freihandform 90"/>
            <p:cNvSpPr>
              <a:spLocks/>
            </p:cNvSpPr>
            <p:nvPr userDrawn="1"/>
          </p:nvSpPr>
          <p:spPr bwMode="invGray">
            <a:xfrm>
              <a:off x="10844213" y="68262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Freihandform 91"/>
            <p:cNvSpPr>
              <a:spLocks/>
            </p:cNvSpPr>
            <p:nvPr userDrawn="1"/>
          </p:nvSpPr>
          <p:spPr bwMode="invGray">
            <a:xfrm>
              <a:off x="10201276" y="19050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Freihandform 92"/>
            <p:cNvSpPr>
              <a:spLocks/>
            </p:cNvSpPr>
            <p:nvPr userDrawn="1"/>
          </p:nvSpPr>
          <p:spPr bwMode="invGray">
            <a:xfrm>
              <a:off x="10669588" y="69850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Freihandform 93"/>
            <p:cNvSpPr>
              <a:spLocks/>
            </p:cNvSpPr>
            <p:nvPr userDrawn="1"/>
          </p:nvSpPr>
          <p:spPr bwMode="invGray">
            <a:xfrm>
              <a:off x="10750551" y="103187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Freihandform 94"/>
            <p:cNvSpPr>
              <a:spLocks/>
            </p:cNvSpPr>
            <p:nvPr userDrawn="1"/>
          </p:nvSpPr>
          <p:spPr bwMode="invGray">
            <a:xfrm>
              <a:off x="10771188" y="111125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Freihandform 95"/>
            <p:cNvSpPr>
              <a:spLocks/>
            </p:cNvSpPr>
            <p:nvPr userDrawn="1"/>
          </p:nvSpPr>
          <p:spPr bwMode="invGray">
            <a:xfrm>
              <a:off x="9771063" y="85725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Freihandform 96"/>
            <p:cNvSpPr>
              <a:spLocks/>
            </p:cNvSpPr>
            <p:nvPr userDrawn="1"/>
          </p:nvSpPr>
          <p:spPr bwMode="invGray">
            <a:xfrm>
              <a:off x="10272713" y="111125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Freihandform 97"/>
            <p:cNvSpPr>
              <a:spLocks/>
            </p:cNvSpPr>
            <p:nvPr userDrawn="1"/>
          </p:nvSpPr>
          <p:spPr bwMode="invGray">
            <a:xfrm>
              <a:off x="9129713" y="9525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Freihandform 98"/>
            <p:cNvSpPr>
              <a:spLocks/>
            </p:cNvSpPr>
            <p:nvPr userDrawn="1"/>
          </p:nvSpPr>
          <p:spPr bwMode="invGray">
            <a:xfrm>
              <a:off x="9131301" y="9525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Freihandform 99"/>
            <p:cNvSpPr>
              <a:spLocks/>
            </p:cNvSpPr>
            <p:nvPr userDrawn="1"/>
          </p:nvSpPr>
          <p:spPr bwMode="invGray">
            <a:xfrm>
              <a:off x="9974263" y="80962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Freihandform 100"/>
            <p:cNvSpPr>
              <a:spLocks/>
            </p:cNvSpPr>
            <p:nvPr userDrawn="1"/>
          </p:nvSpPr>
          <p:spPr bwMode="invGray">
            <a:xfrm>
              <a:off x="8813801" y="19050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" name="Freihandform 101"/>
            <p:cNvSpPr>
              <a:spLocks/>
            </p:cNvSpPr>
            <p:nvPr userDrawn="1"/>
          </p:nvSpPr>
          <p:spPr bwMode="invGray">
            <a:xfrm>
              <a:off x="8374063" y="9525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Freihandform 102"/>
            <p:cNvSpPr>
              <a:spLocks/>
            </p:cNvSpPr>
            <p:nvPr userDrawn="1"/>
          </p:nvSpPr>
          <p:spPr bwMode="invGray">
            <a:xfrm>
              <a:off x="8910638" y="119062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Freihandform 103"/>
            <p:cNvSpPr>
              <a:spLocks/>
            </p:cNvSpPr>
            <p:nvPr userDrawn="1"/>
          </p:nvSpPr>
          <p:spPr bwMode="invGray">
            <a:xfrm>
              <a:off x="4297363" y="11112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Freihandform 104"/>
            <p:cNvSpPr>
              <a:spLocks/>
            </p:cNvSpPr>
            <p:nvPr userDrawn="1"/>
          </p:nvSpPr>
          <p:spPr bwMode="invGray">
            <a:xfrm>
              <a:off x="6057900" y="31750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Freihandform 105"/>
            <p:cNvSpPr>
              <a:spLocks/>
            </p:cNvSpPr>
            <p:nvPr userDrawn="1"/>
          </p:nvSpPr>
          <p:spPr bwMode="invGray">
            <a:xfrm>
              <a:off x="4222750" y="20637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Freihandform 106"/>
            <p:cNvSpPr>
              <a:spLocks/>
            </p:cNvSpPr>
            <p:nvPr userDrawn="1"/>
          </p:nvSpPr>
          <p:spPr bwMode="invGray">
            <a:xfrm>
              <a:off x="6297613" y="14287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Freihandform 107"/>
            <p:cNvSpPr>
              <a:spLocks/>
            </p:cNvSpPr>
            <p:nvPr userDrawn="1"/>
          </p:nvSpPr>
          <p:spPr bwMode="invGray">
            <a:xfrm>
              <a:off x="6223000" y="11112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" name="Freihandform 108"/>
            <p:cNvSpPr>
              <a:spLocks/>
            </p:cNvSpPr>
            <p:nvPr userDrawn="1"/>
          </p:nvSpPr>
          <p:spPr bwMode="invGray">
            <a:xfrm>
              <a:off x="6211888" y="107950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" name="Freihandform 109"/>
            <p:cNvSpPr>
              <a:spLocks/>
            </p:cNvSpPr>
            <p:nvPr userDrawn="1"/>
          </p:nvSpPr>
          <p:spPr bwMode="invGray">
            <a:xfrm>
              <a:off x="5834063" y="101600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Freihandform 110"/>
            <p:cNvSpPr>
              <a:spLocks/>
            </p:cNvSpPr>
            <p:nvPr userDrawn="1"/>
          </p:nvSpPr>
          <p:spPr bwMode="invGray">
            <a:xfrm>
              <a:off x="5854700" y="130175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" name="Freihandform 111"/>
            <p:cNvSpPr>
              <a:spLocks/>
            </p:cNvSpPr>
            <p:nvPr userDrawn="1"/>
          </p:nvSpPr>
          <p:spPr bwMode="invGray">
            <a:xfrm>
              <a:off x="3635375" y="38100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" name="Freihandform 112"/>
            <p:cNvSpPr>
              <a:spLocks/>
            </p:cNvSpPr>
            <p:nvPr userDrawn="1"/>
          </p:nvSpPr>
          <p:spPr bwMode="invGray">
            <a:xfrm>
              <a:off x="3162300" y="22225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Freihandform 113"/>
            <p:cNvSpPr>
              <a:spLocks/>
            </p:cNvSpPr>
            <p:nvPr userDrawn="1"/>
          </p:nvSpPr>
          <p:spPr bwMode="invGray">
            <a:xfrm>
              <a:off x="2165350" y="38100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Freihandform 114"/>
            <p:cNvSpPr>
              <a:spLocks/>
            </p:cNvSpPr>
            <p:nvPr userDrawn="1"/>
          </p:nvSpPr>
          <p:spPr bwMode="invGray">
            <a:xfrm>
              <a:off x="2170113" y="31750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Freihandform 115"/>
            <p:cNvSpPr>
              <a:spLocks/>
            </p:cNvSpPr>
            <p:nvPr userDrawn="1"/>
          </p:nvSpPr>
          <p:spPr bwMode="invGray">
            <a:xfrm>
              <a:off x="2336800" y="30162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7" name="Freihandform 116"/>
            <p:cNvSpPr>
              <a:spLocks/>
            </p:cNvSpPr>
            <p:nvPr userDrawn="1"/>
          </p:nvSpPr>
          <p:spPr bwMode="invGray">
            <a:xfrm>
              <a:off x="3052763" y="31750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8" name="Freihandform 117"/>
            <p:cNvSpPr>
              <a:spLocks/>
            </p:cNvSpPr>
            <p:nvPr userDrawn="1"/>
          </p:nvSpPr>
          <p:spPr bwMode="invGray">
            <a:xfrm>
              <a:off x="2994025" y="34925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9" name="Freihandform 118"/>
            <p:cNvSpPr>
              <a:spLocks/>
            </p:cNvSpPr>
            <p:nvPr userDrawn="1"/>
          </p:nvSpPr>
          <p:spPr bwMode="invGray">
            <a:xfrm>
              <a:off x="2760663" y="31750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0" name="Freihandform 119"/>
            <p:cNvSpPr>
              <a:spLocks/>
            </p:cNvSpPr>
            <p:nvPr userDrawn="1"/>
          </p:nvSpPr>
          <p:spPr bwMode="invGray">
            <a:xfrm>
              <a:off x="2844800" y="31750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1" name="Freihandform 120"/>
            <p:cNvSpPr>
              <a:spLocks/>
            </p:cNvSpPr>
            <p:nvPr userDrawn="1"/>
          </p:nvSpPr>
          <p:spPr bwMode="invGray">
            <a:xfrm>
              <a:off x="2890838" y="25400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2" name="Freihandform 121"/>
            <p:cNvSpPr>
              <a:spLocks/>
            </p:cNvSpPr>
            <p:nvPr userDrawn="1"/>
          </p:nvSpPr>
          <p:spPr bwMode="invGray">
            <a:xfrm>
              <a:off x="5335588" y="127000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Freihandform 122"/>
            <p:cNvSpPr>
              <a:spLocks/>
            </p:cNvSpPr>
            <p:nvPr userDrawn="1"/>
          </p:nvSpPr>
          <p:spPr bwMode="invGray">
            <a:xfrm>
              <a:off x="4984750" y="123825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Freihandform 123"/>
            <p:cNvSpPr>
              <a:spLocks/>
            </p:cNvSpPr>
            <p:nvPr userDrawn="1"/>
          </p:nvSpPr>
          <p:spPr bwMode="invGray">
            <a:xfrm>
              <a:off x="4527550" y="123825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Freihandform 124"/>
            <p:cNvSpPr>
              <a:spLocks/>
            </p:cNvSpPr>
            <p:nvPr userDrawn="1"/>
          </p:nvSpPr>
          <p:spPr bwMode="invGray">
            <a:xfrm>
              <a:off x="4865688" y="155574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Freihandform 125"/>
            <p:cNvSpPr>
              <a:spLocks/>
            </p:cNvSpPr>
            <p:nvPr userDrawn="1"/>
          </p:nvSpPr>
          <p:spPr bwMode="invGray">
            <a:xfrm>
              <a:off x="3976688" y="95250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Freihandform 126"/>
            <p:cNvSpPr>
              <a:spLocks/>
            </p:cNvSpPr>
            <p:nvPr userDrawn="1"/>
          </p:nvSpPr>
          <p:spPr bwMode="invGray">
            <a:xfrm>
              <a:off x="4087813" y="96837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Freihandform 127"/>
            <p:cNvSpPr>
              <a:spLocks/>
            </p:cNvSpPr>
            <p:nvPr userDrawn="1"/>
          </p:nvSpPr>
          <p:spPr bwMode="invGray">
            <a:xfrm>
              <a:off x="4043363" y="95250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Freihandform 128"/>
            <p:cNvSpPr>
              <a:spLocks/>
            </p:cNvSpPr>
            <p:nvPr userDrawn="1"/>
          </p:nvSpPr>
          <p:spPr bwMode="invGray">
            <a:xfrm>
              <a:off x="2543175" y="26987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Freihandform 129"/>
            <p:cNvSpPr>
              <a:spLocks/>
            </p:cNvSpPr>
            <p:nvPr userDrawn="1"/>
          </p:nvSpPr>
          <p:spPr bwMode="invGray">
            <a:xfrm>
              <a:off x="935038" y="36512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1" name="Freihandform 130"/>
            <p:cNvSpPr>
              <a:spLocks/>
            </p:cNvSpPr>
            <p:nvPr userDrawn="1"/>
          </p:nvSpPr>
          <p:spPr bwMode="invGray">
            <a:xfrm>
              <a:off x="374650" y="100012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2" name="Freihandform 131"/>
            <p:cNvSpPr>
              <a:spLocks/>
            </p:cNvSpPr>
            <p:nvPr userDrawn="1"/>
          </p:nvSpPr>
          <p:spPr bwMode="invGray">
            <a:xfrm>
              <a:off x="185738" y="100012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solidFill>
                <a:srgbClr val="3F7E4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8008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C4DEF8-61D7-4642-88AD-725DB3E32472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92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40" y="6453336"/>
            <a:ext cx="2742486" cy="365125"/>
          </a:xfrm>
        </p:spPr>
        <p:txBody>
          <a:bodyPr/>
          <a:lstStyle/>
          <a:p>
            <a:pPr rtl="0"/>
            <a:fld id="{D5BB6B9A-6956-43FF-A00D-663084F1A1FD}" type="datetime1">
              <a:rPr lang="de-DE" smtClean="0"/>
              <a:t>10.01.2020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1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65ED1C6-0AF6-4C33-AD15-5A08D86ECF25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116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36DFBE2-C9BD-4632-BE22-E94270AAC0F9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4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1A5E366-93AF-4D07-9795-F002DF5D09FA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55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72E702-747B-45B9-8AF5-12D5DC887062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63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74CE06-ACA3-4BC3-9009-86A2D886DB95}" type="datetime1">
              <a:rPr lang="de-DE" smtClean="0"/>
              <a:t>10.01.2020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/>
              <a:t>Gesamtschule der Stadt Geldern | 14.11.2018 | Seite 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744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6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Grundverständnis </a:t>
            </a:r>
          </a:p>
        </p:txBody>
      </p:sp>
      <p:sp>
        <p:nvSpPr>
          <p:cNvPr id="19" name="Rad 18"/>
          <p:cNvSpPr/>
          <p:nvPr/>
        </p:nvSpPr>
        <p:spPr>
          <a:xfrm>
            <a:off x="9988646" y="4656875"/>
            <a:ext cx="2152266" cy="2137344"/>
          </a:xfrm>
          <a:prstGeom prst="donut">
            <a:avLst>
              <a:gd name="adj" fmla="val 1619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75E848A-0826-4759-8261-D9009162FE11}"/>
              </a:ext>
            </a:extLst>
          </p:cNvPr>
          <p:cNvGrpSpPr/>
          <p:nvPr/>
        </p:nvGrpSpPr>
        <p:grpSpPr>
          <a:xfrm>
            <a:off x="3214412" y="1001645"/>
            <a:ext cx="5760000" cy="5760000"/>
            <a:chOff x="3844412" y="1556792"/>
            <a:chExt cx="4500000" cy="4500000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0D808197-4332-49A8-8F0E-8B50C136DFA6}"/>
                </a:ext>
              </a:extLst>
            </p:cNvPr>
            <p:cNvSpPr/>
            <p:nvPr/>
          </p:nvSpPr>
          <p:spPr>
            <a:xfrm>
              <a:off x="3844412" y="1556792"/>
              <a:ext cx="4500000" cy="4500000"/>
            </a:xfrm>
            <a:prstGeom prst="ellipse">
              <a:avLst/>
            </a:prstGeom>
            <a:solidFill>
              <a:schemeClr val="bg1">
                <a:lumMod val="85000"/>
                <a:alpha val="74902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3C4702E6-F468-4CE9-9DF0-C9739BCF4863}"/>
                </a:ext>
              </a:extLst>
            </p:cNvPr>
            <p:cNvSpPr/>
            <p:nvPr/>
          </p:nvSpPr>
          <p:spPr>
            <a:xfrm>
              <a:off x="5030792" y="1916832"/>
              <a:ext cx="2160000" cy="2160000"/>
            </a:xfrm>
            <a:prstGeom prst="ellipse">
              <a:avLst/>
            </a:prstGeom>
            <a:solidFill>
              <a:srgbClr val="0095DB">
                <a:alpha val="75000"/>
              </a:srgbClr>
            </a:solidFill>
            <a:ln>
              <a:solidFill>
                <a:srgbClr val="009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26CF571F-1CE6-423C-82EF-5C7C729E66CA}"/>
                </a:ext>
              </a:extLst>
            </p:cNvPr>
            <p:cNvSpPr/>
            <p:nvPr/>
          </p:nvSpPr>
          <p:spPr>
            <a:xfrm>
              <a:off x="3982720" y="1741031"/>
              <a:ext cx="4213776" cy="417646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de-DE" sz="2400" b="0" cap="none" spc="0" dirty="0">
                  <a:ln w="0"/>
                  <a:solidFill>
                    <a:srgbClr val="0053A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Medienkompetenz – Sozialkompetenz - Kreativität</a:t>
              </a:r>
              <a:endParaRPr lang="de-DE" sz="6600" b="0" cap="none" spc="0" dirty="0">
                <a:ln w="0"/>
                <a:solidFill>
                  <a:srgbClr val="0053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FDCF6B1C-43E9-4483-A0ED-14BD8A32F2BF}"/>
                </a:ext>
              </a:extLst>
            </p:cNvPr>
            <p:cNvSpPr/>
            <p:nvPr/>
          </p:nvSpPr>
          <p:spPr>
            <a:xfrm>
              <a:off x="4022560" y="1719060"/>
              <a:ext cx="4176464" cy="43022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de-DE" sz="2400" b="0" cap="none" spc="0" dirty="0">
                  <a:ln w="0"/>
                  <a:solidFill>
                    <a:srgbClr val="0053A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Methodik – </a:t>
              </a:r>
              <a:r>
                <a:rPr lang="de-DE" sz="2400" b="1" dirty="0">
                  <a:ln w="0"/>
                  <a:solidFill>
                    <a:srgbClr val="0053A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Abitur</a:t>
              </a:r>
              <a:r>
                <a:rPr lang="de-DE" sz="2400" dirty="0">
                  <a:ln w="0"/>
                  <a:solidFill>
                    <a:srgbClr val="0053A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 - </a:t>
              </a:r>
              <a:r>
                <a:rPr lang="de-DE" sz="2400" b="0" cap="none" spc="0" dirty="0">
                  <a:ln w="0"/>
                  <a:solidFill>
                    <a:srgbClr val="0053A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Berufsqualifizierung</a:t>
              </a:r>
              <a:endParaRPr lang="de-DE" sz="6600" b="0" cap="none" spc="0" dirty="0">
                <a:ln w="0"/>
                <a:solidFill>
                  <a:srgbClr val="0053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55C35F97-8454-4BBA-905B-DE455F118C53}"/>
                </a:ext>
              </a:extLst>
            </p:cNvPr>
            <p:cNvSpPr/>
            <p:nvPr/>
          </p:nvSpPr>
          <p:spPr>
            <a:xfrm rot="3085962">
              <a:off x="4265305" y="3074647"/>
              <a:ext cx="2160000" cy="2160000"/>
            </a:xfrm>
            <a:prstGeom prst="ellipse">
              <a:avLst/>
            </a:prstGeom>
            <a:solidFill>
              <a:srgbClr val="0053A1">
                <a:alpha val="75000"/>
              </a:srgbClr>
            </a:solidFill>
            <a:ln>
              <a:solidFill>
                <a:srgbClr val="0053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EACBBBCA-B070-403F-A9BC-83F320DD1683}"/>
                </a:ext>
              </a:extLst>
            </p:cNvPr>
            <p:cNvSpPr/>
            <p:nvPr/>
          </p:nvSpPr>
          <p:spPr>
            <a:xfrm rot="18498582">
              <a:off x="5715814" y="3187233"/>
              <a:ext cx="2160000" cy="2160000"/>
            </a:xfrm>
            <a:prstGeom prst="ellipse">
              <a:avLst/>
            </a:prstGeom>
            <a:solidFill>
              <a:srgbClr val="74B837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E0E050A0-AFA8-43A9-8A1C-B0F81285DC88}"/>
                </a:ext>
              </a:extLst>
            </p:cNvPr>
            <p:cNvSpPr/>
            <p:nvPr/>
          </p:nvSpPr>
          <p:spPr>
            <a:xfrm>
              <a:off x="5382960" y="3335974"/>
              <a:ext cx="1505571" cy="5530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Mein Weg, </a:t>
              </a:r>
              <a:br>
                <a:rPr lang="de-DE" sz="2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</a:br>
              <a:r>
                <a:rPr lang="de-DE" sz="2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meine Zukunft</a:t>
              </a: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2948640F-E7F3-42B1-9845-FB182EF44A84}"/>
                </a:ext>
              </a:extLst>
            </p:cNvPr>
            <p:cNvSpPr/>
            <p:nvPr/>
          </p:nvSpPr>
          <p:spPr>
            <a:xfrm rot="18867990">
              <a:off x="6130808" y="4155522"/>
              <a:ext cx="1578207" cy="4087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Montessori</a:t>
              </a:r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BF136ED0-1770-46DC-AEFF-88B092C5EC2A}"/>
                </a:ext>
              </a:extLst>
            </p:cNvPr>
            <p:cNvSpPr/>
            <p:nvPr/>
          </p:nvSpPr>
          <p:spPr>
            <a:xfrm rot="2866286">
              <a:off x="4496458" y="3912882"/>
              <a:ext cx="1290167" cy="74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8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Digitales</a:t>
              </a:r>
              <a:br>
                <a:rPr lang="de-DE" sz="28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</a:br>
              <a:r>
                <a:rPr lang="de-DE" sz="28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Lernen</a:t>
              </a:r>
              <a:endParaRPr lang="de-DE" sz="2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194FE738-63C2-4627-9A74-311CA372D2FB}"/>
                </a:ext>
              </a:extLst>
            </p:cNvPr>
            <p:cNvSpPr/>
            <p:nvPr/>
          </p:nvSpPr>
          <p:spPr>
            <a:xfrm>
              <a:off x="5357289" y="2139743"/>
              <a:ext cx="1556917" cy="9377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4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Vielfältiges</a:t>
              </a:r>
              <a:br>
                <a:rPr lang="de-DE" sz="24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</a:br>
              <a:r>
                <a:rPr lang="de-DE" sz="24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Fordern</a:t>
              </a:r>
              <a:r>
                <a:rPr lang="de-DE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 </a:t>
              </a:r>
              <a:r>
                <a:rPr lang="de-DE" sz="24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und</a:t>
              </a:r>
            </a:p>
            <a:p>
              <a:pPr algn="ctr"/>
              <a:r>
                <a:rPr lang="de-DE" sz="24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Fördern</a:t>
              </a:r>
              <a:endParaRPr lang="de-DE" sz="6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25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bgerundetes Rechteck 21">
            <a:extLst>
              <a:ext uri="{FF2B5EF4-FFF2-40B4-BE49-F238E27FC236}">
                <a16:creationId xmlns:a16="http://schemas.microsoft.com/office/drawing/2014/main" id="{A8DDCDE0-CAA9-45B7-AA3F-70D189236D0D}"/>
              </a:ext>
            </a:extLst>
          </p:cNvPr>
          <p:cNvSpPr/>
          <p:nvPr/>
        </p:nvSpPr>
        <p:spPr>
          <a:xfrm>
            <a:off x="7156580" y="1230221"/>
            <a:ext cx="4842487" cy="3393109"/>
          </a:xfrm>
          <a:prstGeom prst="roundRect">
            <a:avLst>
              <a:gd name="adj" fmla="val 9502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ln w="0"/>
            </a:endParaRPr>
          </a:p>
        </p:txBody>
      </p:sp>
      <p:sp>
        <p:nvSpPr>
          <p:cNvPr id="36" name="Abgerundetes Rechteck 21">
            <a:extLst>
              <a:ext uri="{FF2B5EF4-FFF2-40B4-BE49-F238E27FC236}">
                <a16:creationId xmlns:a16="http://schemas.microsoft.com/office/drawing/2014/main" id="{BCD5BD4C-67B3-43AC-9E7F-F5C5449FBAF4}"/>
              </a:ext>
            </a:extLst>
          </p:cNvPr>
          <p:cNvSpPr/>
          <p:nvPr/>
        </p:nvSpPr>
        <p:spPr>
          <a:xfrm>
            <a:off x="1326927" y="1230222"/>
            <a:ext cx="4767485" cy="3393108"/>
          </a:xfrm>
          <a:prstGeom prst="roundRect">
            <a:avLst>
              <a:gd name="adj" fmla="val 9502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ln w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1259AB0-C331-44D0-B822-E208CA6D74D8}"/>
              </a:ext>
            </a:extLst>
          </p:cNvPr>
          <p:cNvSpPr/>
          <p:nvPr/>
        </p:nvSpPr>
        <p:spPr>
          <a:xfrm>
            <a:off x="408774" y="994452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D50EE5ED-EB6A-4414-82F3-625C61DD91A3}"/>
              </a:ext>
            </a:extLst>
          </p:cNvPr>
          <p:cNvSpPr/>
          <p:nvPr/>
        </p:nvSpPr>
        <p:spPr>
          <a:xfrm>
            <a:off x="6289641" y="980728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557908" y="116632"/>
            <a:ext cx="9792935" cy="637953"/>
          </a:xfrm>
        </p:spPr>
        <p:txBody>
          <a:bodyPr/>
          <a:lstStyle/>
          <a:p>
            <a:r>
              <a:rPr lang="de-DE" dirty="0"/>
              <a:t>Unsere Fokussierung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F5F49FA-2BA6-47BC-AA7F-EF10A22B26E8}"/>
              </a:ext>
            </a:extLst>
          </p:cNvPr>
          <p:cNvGrpSpPr/>
          <p:nvPr/>
        </p:nvGrpSpPr>
        <p:grpSpPr>
          <a:xfrm>
            <a:off x="6292635" y="980728"/>
            <a:ext cx="1800000" cy="1800000"/>
            <a:chOff x="9093086" y="1116845"/>
            <a:chExt cx="2764800" cy="2764800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55C35F97-8454-4BBA-905B-DE455F118C53}"/>
                </a:ext>
              </a:extLst>
            </p:cNvPr>
            <p:cNvSpPr/>
            <p:nvPr/>
          </p:nvSpPr>
          <p:spPr>
            <a:xfrm>
              <a:off x="9093086" y="1116845"/>
              <a:ext cx="2764800" cy="2764800"/>
            </a:xfrm>
            <a:prstGeom prst="ellipse">
              <a:avLst/>
            </a:prstGeom>
            <a:solidFill>
              <a:srgbClr val="0053A1">
                <a:alpha val="75000"/>
              </a:srgbClr>
            </a:solidFill>
            <a:ln>
              <a:solidFill>
                <a:srgbClr val="0053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  <a:p>
              <a:pPr algn="ctr"/>
              <a:endParaRPr lang="de-DE" sz="1400" dirty="0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BF136ED0-1770-46DC-AEFF-88B092C5EC2A}"/>
                </a:ext>
              </a:extLst>
            </p:cNvPr>
            <p:cNvSpPr/>
            <p:nvPr/>
          </p:nvSpPr>
          <p:spPr>
            <a:xfrm>
              <a:off x="9530981" y="1955589"/>
              <a:ext cx="1889010" cy="108731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Digitales</a:t>
              </a:r>
              <a:br>
                <a:rPr lang="de-DE" sz="2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</a:br>
              <a:r>
                <a:rPr lang="de-DE" sz="2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Lernen</a:t>
              </a:r>
              <a:endParaRPr lang="de-DE" sz="2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20" name="Abgerundetes Rechteck 21">
            <a:extLst>
              <a:ext uri="{FF2B5EF4-FFF2-40B4-BE49-F238E27FC236}">
                <a16:creationId xmlns:a16="http://schemas.microsoft.com/office/drawing/2014/main" id="{35047A70-9DB2-4A13-80FA-85250C631B66}"/>
              </a:ext>
            </a:extLst>
          </p:cNvPr>
          <p:cNvSpPr/>
          <p:nvPr/>
        </p:nvSpPr>
        <p:spPr>
          <a:xfrm>
            <a:off x="1305931" y="4813674"/>
            <a:ext cx="10659226" cy="1639662"/>
          </a:xfrm>
          <a:prstGeom prst="roundRect">
            <a:avLst>
              <a:gd name="adj" fmla="val 9502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ln w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BC691BB-C75A-42A9-871E-1519B18D5011}"/>
              </a:ext>
            </a:extLst>
          </p:cNvPr>
          <p:cNvSpPr/>
          <p:nvPr/>
        </p:nvSpPr>
        <p:spPr>
          <a:xfrm>
            <a:off x="405780" y="4725144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CEE42B4-25CE-4921-9C0B-45D0BD11874E}"/>
              </a:ext>
            </a:extLst>
          </p:cNvPr>
          <p:cNvGrpSpPr/>
          <p:nvPr/>
        </p:nvGrpSpPr>
        <p:grpSpPr>
          <a:xfrm>
            <a:off x="405780" y="994452"/>
            <a:ext cx="1800000" cy="1800000"/>
            <a:chOff x="97924" y="1024640"/>
            <a:chExt cx="2764800" cy="2764800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EACBBBCA-B070-403F-A9BC-83F320DD1683}"/>
                </a:ext>
              </a:extLst>
            </p:cNvPr>
            <p:cNvSpPr/>
            <p:nvPr/>
          </p:nvSpPr>
          <p:spPr>
            <a:xfrm>
              <a:off x="97924" y="1024640"/>
              <a:ext cx="2764800" cy="2764800"/>
            </a:xfrm>
            <a:prstGeom prst="ellipse">
              <a:avLst/>
            </a:prstGeom>
            <a:solidFill>
              <a:srgbClr val="74B837">
                <a:alpha val="7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2948640F-E7F3-42B1-9845-FB182EF44A84}"/>
                </a:ext>
              </a:extLst>
            </p:cNvPr>
            <p:cNvSpPr/>
            <p:nvPr/>
          </p:nvSpPr>
          <p:spPr>
            <a:xfrm>
              <a:off x="332686" y="2072084"/>
              <a:ext cx="2295274" cy="61456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Montessori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02891E1-5F07-4D5D-8104-DD3DDD8815F8}"/>
              </a:ext>
            </a:extLst>
          </p:cNvPr>
          <p:cNvGrpSpPr/>
          <p:nvPr/>
        </p:nvGrpSpPr>
        <p:grpSpPr>
          <a:xfrm>
            <a:off x="405780" y="4725871"/>
            <a:ext cx="1800000" cy="1800000"/>
            <a:chOff x="4712012" y="1462495"/>
            <a:chExt cx="2764800" cy="27648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3C4702E6-F468-4CE9-9DF0-C9739BCF4863}"/>
                </a:ext>
              </a:extLst>
            </p:cNvPr>
            <p:cNvSpPr/>
            <p:nvPr/>
          </p:nvSpPr>
          <p:spPr>
            <a:xfrm>
              <a:off x="4712012" y="1462495"/>
              <a:ext cx="2764800" cy="2764800"/>
            </a:xfrm>
            <a:prstGeom prst="ellipse">
              <a:avLst/>
            </a:prstGeom>
            <a:solidFill>
              <a:srgbClr val="0095DB">
                <a:alpha val="75000"/>
              </a:srgbClr>
            </a:solidFill>
            <a:ln>
              <a:solidFill>
                <a:srgbClr val="009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/>
            </a:p>
            <a:p>
              <a:pPr algn="ctr"/>
              <a:endParaRPr lang="de-DE" sz="1400" dirty="0"/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194FE738-63C2-4627-9A74-311CA372D2FB}"/>
                </a:ext>
              </a:extLst>
            </p:cNvPr>
            <p:cNvSpPr/>
            <p:nvPr/>
          </p:nvSpPr>
          <p:spPr>
            <a:xfrm>
              <a:off x="4795349" y="2163449"/>
              <a:ext cx="2598127" cy="15600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Vielfältiges</a:t>
              </a:r>
              <a:b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</a:br>
              <a: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Fordern</a:t>
              </a:r>
              <a:r>
                <a:rPr lang="de-DE" sz="2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 </a:t>
              </a:r>
              <a: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und</a:t>
              </a:r>
            </a:p>
            <a:p>
              <a:pPr algn="ctr"/>
              <a:r>
                <a:rPr lang="de-DE" sz="2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Fördern</a:t>
              </a:r>
              <a:endParaRPr lang="de-DE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5A0B183E-4861-4CB3-82B1-A1C4FA87868B}"/>
              </a:ext>
            </a:extLst>
          </p:cNvPr>
          <p:cNvSpPr/>
          <p:nvPr/>
        </p:nvSpPr>
        <p:spPr>
          <a:xfrm>
            <a:off x="2218894" y="1051695"/>
            <a:ext cx="387551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n w="0"/>
                <a:solidFill>
                  <a:schemeClr val="accent1"/>
                </a:solidFill>
              </a:rPr>
              <a:t>Eine Klasse mit dem Fokus „Montessori“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Vorbereitete Lernumgebung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Montessori-Material in </a:t>
            </a:r>
          </a:p>
          <a:p>
            <a:r>
              <a:rPr lang="de-DE" sz="2000" dirty="0">
                <a:ln w="0"/>
                <a:solidFill>
                  <a:schemeClr val="accent1"/>
                </a:solidFill>
              </a:rPr>
              <a:t> </a:t>
            </a:r>
            <a:r>
              <a:rPr lang="de-DE" sz="2000" dirty="0" smtClean="0">
                <a:ln w="0"/>
                <a:solidFill>
                  <a:schemeClr val="accent1"/>
                </a:solidFill>
              </a:rPr>
              <a:t>     Klasse </a:t>
            </a:r>
            <a:r>
              <a:rPr lang="de-DE" sz="2000" dirty="0">
                <a:ln w="0"/>
                <a:solidFill>
                  <a:schemeClr val="accent1"/>
                </a:solidFill>
              </a:rPr>
              <a:t>5 und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Freiarbeit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Lernen mit allen Sinnen</a:t>
            </a:r>
            <a:endParaRPr lang="de-DE" sz="2000" dirty="0">
              <a:ln w="0"/>
              <a:solidFill>
                <a:schemeClr val="accent1"/>
              </a:solidFill>
            </a:endParaRPr>
          </a:p>
          <a:p>
            <a:endParaRPr lang="de-DE" sz="2400" dirty="0">
              <a:ln w="0"/>
              <a:solidFill>
                <a:schemeClr val="accent1"/>
              </a:solidFill>
            </a:endParaRPr>
          </a:p>
          <a:p>
            <a:endParaRPr lang="de-DE" sz="2000" dirty="0">
              <a:ln w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4D63BA5-702C-4B36-BA7C-4CE3E6FDD79E}"/>
              </a:ext>
            </a:extLst>
          </p:cNvPr>
          <p:cNvSpPr/>
          <p:nvPr/>
        </p:nvSpPr>
        <p:spPr>
          <a:xfrm>
            <a:off x="8089641" y="972540"/>
            <a:ext cx="3875516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n w="0"/>
                <a:solidFill>
                  <a:schemeClr val="accent1"/>
                </a:solidFill>
              </a:rPr>
              <a:t>Eine Klasse mit dem Fokus „Digitales Lernen“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Reduktion </a:t>
            </a:r>
            <a:r>
              <a:rPr lang="de-DE" sz="2000" dirty="0">
                <a:ln w="0"/>
                <a:solidFill>
                  <a:schemeClr val="accent1"/>
                </a:solidFill>
              </a:rPr>
              <a:t>von „analogen“ Büchern </a:t>
            </a:r>
            <a:endParaRPr lang="de-DE" sz="2000" dirty="0" smtClean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Anwendung </a:t>
            </a:r>
            <a:r>
              <a:rPr lang="de-DE" sz="2000" dirty="0">
                <a:ln w="0"/>
                <a:solidFill>
                  <a:schemeClr val="accent1"/>
                </a:solidFill>
              </a:rPr>
              <a:t>von Tablets (z.B. iPad) als </a:t>
            </a:r>
            <a:r>
              <a:rPr lang="de-DE" sz="2000" dirty="0" smtClean="0">
                <a:ln w="0"/>
                <a:solidFill>
                  <a:schemeClr val="accent1"/>
                </a:solidFill>
              </a:rPr>
              <a:t>Lernwerkzeug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Verknüpfung von digitalen Lernen mit handschriftlichen Kompetenzen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300" dirty="0">
              <a:ln w="0"/>
              <a:solidFill>
                <a:schemeClr val="accent1"/>
              </a:solidFill>
            </a:endParaRPr>
          </a:p>
          <a:p>
            <a:endParaRPr lang="de-DE" sz="2400" dirty="0">
              <a:ln w="0"/>
              <a:solidFill>
                <a:schemeClr val="accent1"/>
              </a:solidFill>
            </a:endParaRPr>
          </a:p>
          <a:p>
            <a:endParaRPr lang="de-DE" sz="2000" dirty="0">
              <a:ln w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0A8AC8A-F01A-4065-BFE0-F841EA3189FF}"/>
              </a:ext>
            </a:extLst>
          </p:cNvPr>
          <p:cNvSpPr/>
          <p:nvPr/>
        </p:nvSpPr>
        <p:spPr>
          <a:xfrm>
            <a:off x="2487874" y="4631477"/>
            <a:ext cx="490268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Bausteinarbeit</a:t>
            </a:r>
            <a:endParaRPr lang="de-DE" sz="20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Lernlandschaften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Basis- und Erweiterungsaufgaben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Differenziertes Arbeitsmaterial und Kurse</a:t>
            </a:r>
            <a:endParaRPr lang="de-DE" sz="2000" dirty="0">
              <a:ln w="0"/>
              <a:solidFill>
                <a:schemeClr val="accent1"/>
              </a:solidFill>
            </a:endParaRPr>
          </a:p>
          <a:p>
            <a:endParaRPr lang="de-DE" sz="2000" dirty="0">
              <a:ln w="0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E6F51D08-FA15-4671-8053-6BB0CDDB3624}"/>
              </a:ext>
            </a:extLst>
          </p:cNvPr>
          <p:cNvSpPr/>
          <p:nvPr/>
        </p:nvSpPr>
        <p:spPr>
          <a:xfrm>
            <a:off x="7550115" y="4676718"/>
            <a:ext cx="44010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Selbstständiges Lernen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Individuelles Fordern und Fördern</a:t>
            </a:r>
            <a:endParaRPr lang="de-DE" sz="2000" dirty="0">
              <a:ln w="0"/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Kleingruppenförderung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n w="0"/>
                <a:solidFill>
                  <a:schemeClr val="accent1"/>
                </a:solidFill>
              </a:rPr>
              <a:t>Begabtenförderung</a:t>
            </a:r>
            <a:endParaRPr lang="de-DE" sz="2000" dirty="0">
              <a:ln w="0"/>
              <a:solidFill>
                <a:schemeClr val="accent1"/>
              </a:solidFill>
            </a:endParaRPr>
          </a:p>
          <a:p>
            <a:endParaRPr lang="de-DE" sz="20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45350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C1089FBCDA2949ACE6839982338506" ma:contentTypeVersion="4" ma:contentTypeDescription="Ein neues Dokument erstellen." ma:contentTypeScope="" ma:versionID="56ba4f2055b48a415d7363d70a595035">
  <xsd:schema xmlns:xsd="http://www.w3.org/2001/XMLSchema" xmlns:xs="http://www.w3.org/2001/XMLSchema" xmlns:p="http://schemas.microsoft.com/office/2006/metadata/properties" xmlns:ns2="59b2bf6d-8150-428f-8a06-dc7b8244ea87" xmlns:ns3="3e5edfc8-862e-45f8-be5d-d759b0cfbd6c" targetNamespace="http://schemas.microsoft.com/office/2006/metadata/properties" ma:root="true" ma:fieldsID="9f4d3123c3d7dcea5e0266d913ab5fe8" ns2:_="" ns3:_="">
    <xsd:import namespace="59b2bf6d-8150-428f-8a06-dc7b8244ea87"/>
    <xsd:import namespace="3e5edfc8-862e-45f8-be5d-d759b0cfb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2bf6d-8150-428f-8a06-dc7b8244ea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edfc8-862e-45f8-be5d-d759b0cfb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A8002F-B8FD-41EB-93B2-B52D5DACD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2bf6d-8150-428f-8a06-dc7b8244ea87"/>
    <ds:schemaRef ds:uri="3e5edfc8-862e-45f8-be5d-d759b0cfb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1BE38B-7DC5-4951-B8F0-D5133648FBA7}">
  <ds:schemaRefs>
    <ds:schemaRef ds:uri="59b2bf6d-8150-428f-8a06-dc7b8244ea87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e5edfc8-862e-45f8-be5d-d759b0cfbd6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18FEB9-551B-4F06-ABD9-150A913D3B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Benutzerdefiniert</PresentationFormat>
  <Paragraphs>38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Corbel</vt:lpstr>
      <vt:lpstr>Office</vt:lpstr>
      <vt:lpstr>Unser Grundverständnis </vt:lpstr>
      <vt:lpstr>Unsere Fokussierung</vt:lpstr>
    </vt:vector>
  </TitlesOfParts>
  <Company>Infrastructure Services Software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Förderverein der Gesamtschule Geldern e.V.</dc:title>
  <dc:creator>Hünnekes, Bernd, NMU-XP</dc:creator>
  <cp:lastModifiedBy>Tanja Rathmer-Naundorf</cp:lastModifiedBy>
  <cp:revision>127</cp:revision>
  <cp:lastPrinted>2018-07-16T13:17:41Z</cp:lastPrinted>
  <dcterms:created xsi:type="dcterms:W3CDTF">2018-06-20T19:10:24Z</dcterms:created>
  <dcterms:modified xsi:type="dcterms:W3CDTF">2020-01-10T10:06:12Z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0x0101007FC1089FBCDA2949ACE6839982338506</vt:lpwstr>
  </property>
</Properties>
</file>